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256" r:id="rId2"/>
    <p:sldId id="282" r:id="rId3"/>
    <p:sldId id="280" r:id="rId4"/>
    <p:sldId id="281" r:id="rId5"/>
    <p:sldId id="262" r:id="rId6"/>
    <p:sldId id="265" r:id="rId7"/>
    <p:sldId id="279" r:id="rId8"/>
    <p:sldId id="266" r:id="rId9"/>
    <p:sldId id="275" r:id="rId10"/>
    <p:sldId id="263" r:id="rId11"/>
    <p:sldId id="271" r:id="rId12"/>
    <p:sldId id="276" r:id="rId13"/>
    <p:sldId id="273" r:id="rId14"/>
    <p:sldId id="27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853E33-663A-4C5F-B0DD-C05A30ABA8BE}" type="datetimeFigureOut">
              <a:rPr lang="ru-RU" smtClean="0"/>
              <a:pPr/>
              <a:t>15.04.2014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95940A-299D-4E0D-9880-BB8F077852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27020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5940A-299D-4E0D-9880-BB8F0778520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1545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Я</a:t>
            </a:r>
            <a:r>
              <a:rPr lang="ru-RU" baseline="0" dirty="0" smtClean="0"/>
              <a:t> расскажу тебе сказку.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5940A-299D-4E0D-9880-BB8F0778520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72786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Но он думал,</a:t>
            </a:r>
            <a:r>
              <a:rPr lang="ru-RU" baseline="0" dirty="0" smtClean="0"/>
              <a:t> что он большой, и важно задирал голову. Вот так.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5940A-299D-4E0D-9880-BB8F0778520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51994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Мама кормила его червячками. И были они вот такие.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5940A-299D-4E0D-9880-BB8F0778520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52859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Как-то раз налетел на маму черный кот</a:t>
            </a:r>
            <a:r>
              <a:rPr lang="ru-RU" baseline="0" dirty="0" smtClean="0"/>
              <a:t> и прогнал ее прочь со двора. И был черный кот вот такой.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5940A-299D-4E0D-9880-BB8F0778520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816284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5940A-299D-4E0D-9880-BB8F0778520C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651136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Вдруг он видит: взлетел на забор красивый петух, вытянул шею вот так. И во все горло закричал:</a:t>
            </a:r>
            <a:r>
              <a:rPr lang="ru-RU" baseline="0" dirty="0" smtClean="0"/>
              <a:t> «</a:t>
            </a:r>
            <a:r>
              <a:rPr lang="ru-RU" dirty="0" smtClean="0"/>
              <a:t> Ку-ка-ре-ку!» - и важно посмотрел по сторонам: «Я ль не молодец, я не удалец!»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5940A-299D-4E0D-9880-BB8F0778520C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801878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5940A-299D-4E0D-9880-BB8F0778520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525566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5940A-299D-4E0D-9880-BB8F0778520C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59695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D9E7B-F630-427D-BFF9-AC0A01D46147}" type="datetimeFigureOut">
              <a:rPr lang="ru-RU" smtClean="0"/>
              <a:pPr/>
              <a:t>15.04.2014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194676-64C8-44B7-A340-C502D082A0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D9E7B-F630-427D-BFF9-AC0A01D46147}" type="datetimeFigureOut">
              <a:rPr lang="ru-RU" smtClean="0"/>
              <a:pPr/>
              <a:t>15.04.2014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94676-64C8-44B7-A340-C502D082A0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D9E7B-F630-427D-BFF9-AC0A01D46147}" type="datetimeFigureOut">
              <a:rPr lang="ru-RU" smtClean="0"/>
              <a:pPr/>
              <a:t>15.04.2014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94676-64C8-44B7-A340-C502D082A0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D9E7B-F630-427D-BFF9-AC0A01D46147}" type="datetimeFigureOut">
              <a:rPr lang="ru-RU" smtClean="0"/>
              <a:pPr/>
              <a:t>15.04.2014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94676-64C8-44B7-A340-C502D082A0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D9E7B-F630-427D-BFF9-AC0A01D46147}" type="datetimeFigureOut">
              <a:rPr lang="ru-RU" smtClean="0"/>
              <a:pPr/>
              <a:t>15.04.2014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94676-64C8-44B7-A340-C502D082A0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D9E7B-F630-427D-BFF9-AC0A01D46147}" type="datetimeFigureOut">
              <a:rPr lang="ru-RU" smtClean="0"/>
              <a:pPr/>
              <a:t>15.04.2014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94676-64C8-44B7-A340-C502D082A0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D9E7B-F630-427D-BFF9-AC0A01D46147}" type="datetimeFigureOut">
              <a:rPr lang="ru-RU" smtClean="0"/>
              <a:pPr/>
              <a:t>15.04.2014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94676-64C8-44B7-A340-C502D082A0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D9E7B-F630-427D-BFF9-AC0A01D46147}" type="datetimeFigureOut">
              <a:rPr lang="ru-RU" smtClean="0"/>
              <a:pPr/>
              <a:t>15.04.2014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94676-64C8-44B7-A340-C502D082A0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D9E7B-F630-427D-BFF9-AC0A01D46147}" type="datetimeFigureOut">
              <a:rPr lang="ru-RU" smtClean="0"/>
              <a:pPr/>
              <a:t>15.04.2014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94676-64C8-44B7-A340-C502D082A0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D9E7B-F630-427D-BFF9-AC0A01D46147}" type="datetimeFigureOut">
              <a:rPr lang="ru-RU" smtClean="0"/>
              <a:pPr/>
              <a:t>15.04.2014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94676-64C8-44B7-A340-C502D082A0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D9E7B-F630-427D-BFF9-AC0A01D46147}" type="datetimeFigureOut">
              <a:rPr lang="ru-RU" smtClean="0"/>
              <a:pPr/>
              <a:t>15.04.2014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94676-64C8-44B7-A340-C502D082A0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77D9E7B-F630-427D-BFF9-AC0A01D46147}" type="datetimeFigureOut">
              <a:rPr lang="ru-RU" smtClean="0"/>
              <a:pPr/>
              <a:t>15.04.2014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2194676-64C8-44B7-A340-C502D082A02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88640"/>
            <a:ext cx="7198568" cy="3464025"/>
          </a:xfrm>
        </p:spPr>
        <p:txBody>
          <a:bodyPr/>
          <a:lstStyle/>
          <a:p>
            <a:r>
              <a:rPr lang="ru-RU" sz="6000" dirty="0" smtClean="0"/>
              <a:t>Презентация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непосредственной деятельности детей младшего дошкольного возраста. Направление - «Речевое развитие».</a:t>
            </a:r>
            <a:br>
              <a:rPr lang="ru-RU" sz="2800" dirty="0" smtClean="0"/>
            </a:br>
            <a:r>
              <a:rPr lang="ru-RU" sz="2800" dirty="0" smtClean="0"/>
              <a:t>Сказка «Цыпленок» К. Чуковского.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5085184"/>
            <a:ext cx="6400800" cy="1219200"/>
          </a:xfrm>
        </p:spPr>
        <p:txBody>
          <a:bodyPr>
            <a:normAutofit/>
          </a:bodyPr>
          <a:lstStyle/>
          <a:p>
            <a:pPr lvl="0">
              <a:buClr>
                <a:srgbClr val="629DD1"/>
              </a:buClr>
              <a:buSzPct val="70000"/>
            </a:pPr>
            <a:r>
              <a:rPr lang="ru-RU" i="1" dirty="0">
                <a:solidFill>
                  <a:srgbClr val="242852">
                    <a:shade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Составитель - воспитатель ГБДОУ №27 Красногвардейского района г. </a:t>
            </a:r>
            <a:r>
              <a:rPr lang="ru-RU" i="1" dirty="0" smtClean="0">
                <a:solidFill>
                  <a:srgbClr val="242852">
                    <a:shade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Санкт-Петербурга</a:t>
            </a:r>
            <a:endParaRPr lang="ru-RU" dirty="0">
              <a:solidFill>
                <a:srgbClr val="242852">
                  <a:shade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687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mopppoppp.moy.su/-1-/img25497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59632" y="832148"/>
            <a:ext cx="5976664" cy="45365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5877272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Цыпленок остался у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забора один.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4321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static4.read.ru/images/illustrations/12978742551954203109.jpe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9552" y="265426"/>
            <a:ext cx="5143500" cy="58496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88682" y="1814655"/>
            <a:ext cx="295232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Вдруг он видит: взлетел на забор красивый петух, вытянул шею вот так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во все горло закричал: « Ку-ка-ре-ку!» - и важно посмотрел по сторонам: «Я ль не молодец,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 ль не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удалец!»</a:t>
            </a:r>
          </a:p>
          <a:p>
            <a:pPr lvl="0"/>
            <a:endParaRPr lang="ru-RU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828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91" y="476672"/>
            <a:ext cx="5003577" cy="5144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73266" y="3048752"/>
            <a:ext cx="27363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Цыпленку это очень понравилось. Он тоже вытянул шею. Вот так. И что было силы запищал: «Пи-пи-пи! Я тоже молодец! Я тоже удалец!»</a:t>
            </a:r>
          </a:p>
        </p:txBody>
      </p:sp>
    </p:spTree>
    <p:extLst>
      <p:ext uri="{BB962C8B-B14F-4D97-AF65-F5344CB8AC3E}">
        <p14:creationId xmlns="" xmlns:p14="http://schemas.microsoft.com/office/powerpoint/2010/main" val="312465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static4.read.ru/images/illustrations/1297874273362177899.jpe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7544" y="326791"/>
            <a:ext cx="5184576" cy="57917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652120" y="2702231"/>
            <a:ext cx="31683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 споткнулся и шлепнулся в лужу. Вот так. А в луже сидела лягушка. Она увидела его и  засмеялась: «Ха-ха-ха! Ха-ха-ха! Далеко тебе до петуха!» А лягушка была вот такая.</a:t>
            </a:r>
          </a:p>
        </p:txBody>
      </p:sp>
    </p:spTree>
    <p:extLst>
      <p:ext uri="{BB962C8B-B14F-4D97-AF65-F5344CB8AC3E}">
        <p14:creationId xmlns="" xmlns:p14="http://schemas.microsoft.com/office/powerpoint/2010/main" val="67063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img.labirint.ru/images/comments_pic/0846/01labct8o1226605990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15616" y="188640"/>
            <a:ext cx="7416824" cy="54662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6775" y="5975276"/>
            <a:ext cx="89289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Тут к цыпленку подбежала мама. Она пожалела и приласкала его.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Вот так.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3252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0552" y="116632"/>
            <a:ext cx="8064896" cy="6255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Задачи.</a:t>
            </a:r>
            <a:endParaRPr lang="ru-RU" sz="24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§"/>
            </a:pPr>
            <a:r>
              <a:rPr lang="ru-RU" sz="2400" dirty="0">
                <a:latin typeface="Times New Roman" pitchFamily="18" charset="0"/>
                <a:ea typeface="Calibri"/>
                <a:cs typeface="Times New Roman" pitchFamily="18" charset="0"/>
              </a:rPr>
              <a:t>Учить детей рассматривать картинки, отвечая на вопросы воспитателя,  четко и внятно произнося слова. Слайд  3-4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§"/>
            </a:pPr>
            <a:r>
              <a:rPr lang="ru-RU" sz="2400" dirty="0">
                <a:latin typeface="Times New Roman" pitchFamily="18" charset="0"/>
                <a:ea typeface="Calibri"/>
                <a:cs typeface="Times New Roman" pitchFamily="18" charset="0"/>
              </a:rPr>
              <a:t>Познакомить со сказкой К. Чуковского « Цыпленок», с образом цыпленка.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§"/>
            </a:pPr>
            <a:r>
              <a:rPr lang="ru-RU" sz="2400" dirty="0">
                <a:latin typeface="Times New Roman" pitchFamily="18" charset="0"/>
                <a:ea typeface="Calibri"/>
                <a:cs typeface="Times New Roman" pitchFamily="18" charset="0"/>
              </a:rPr>
              <a:t>Формировать у детей  понятие «Семья».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§"/>
            </a:pPr>
            <a:r>
              <a:rPr lang="ru-RU" sz="2400" dirty="0">
                <a:latin typeface="Times New Roman" pitchFamily="18" charset="0"/>
                <a:ea typeface="Calibri"/>
                <a:cs typeface="Times New Roman" pitchFamily="18" charset="0"/>
              </a:rPr>
              <a:t>Учить детей  следить за развитием сюжета, повторять выразительные отрывки из произведения, предоставлять возможность договаривать слова, несложные для воспроизведения фразы.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§"/>
            </a:pPr>
            <a:r>
              <a:rPr lang="ru-RU" sz="2400" dirty="0">
                <a:latin typeface="Times New Roman" pitchFamily="18" charset="0"/>
                <a:ea typeface="Calibri"/>
                <a:cs typeface="Times New Roman" pitchFamily="18" charset="0"/>
              </a:rPr>
              <a:t>Вызвать у детей  эмоциональный отклик на переживания персонажей сказки, делать попытки решать спорные вопросы с позиции речи.</a:t>
            </a:r>
            <a:endParaRPr lang="ru-RU" sz="24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660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 descr="http://qrok.net/uploads/posts/2010-09/1284627984_kowehki_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138" y="130323"/>
            <a:ext cx="5445828" cy="52733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a0.decorr.ru/system/small_pics/92/m.jpg?136109133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49711"/>
            <a:ext cx="6229701" cy="44266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s1.hostingkartinok.com/uploads/images/2012/09/fd63770c3f5a5bdd09894c275ef17868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92638" y="1749711"/>
            <a:ext cx="3469858" cy="44232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48622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29" y="404665"/>
            <a:ext cx="8620451" cy="6012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48749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mopppoppp.moy.su/-1-/img2459711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835696" y="1124744"/>
            <a:ext cx="5040560" cy="43959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5949279"/>
            <a:ext cx="74403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Жил на свете цыпленок. Он был маленький. Вот такой.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48396" y="242313"/>
            <a:ext cx="48278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 расскажу тебе сказку.</a:t>
            </a:r>
          </a:p>
        </p:txBody>
      </p:sp>
    </p:spTree>
    <p:extLst>
      <p:ext uri="{BB962C8B-B14F-4D97-AF65-F5344CB8AC3E}">
        <p14:creationId xmlns="" xmlns:p14="http://schemas.microsoft.com/office/powerpoint/2010/main" val="326600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071542"/>
            <a:ext cx="84573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 он думал, что он большой, и важно задирал голову. Вот так</a:t>
            </a:r>
            <a:r>
              <a:rPr lang="ru-RU" sz="12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383529"/>
            <a:ext cx="6480175" cy="542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131595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bookin.org.ru/book/58346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8381" y="174799"/>
            <a:ext cx="7632051" cy="53165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8087" y="5744617"/>
            <a:ext cx="76320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была у него мама. Мама его очень любила. Мама была вот такая.</a:t>
            </a:r>
          </a:p>
        </p:txBody>
      </p:sp>
    </p:spTree>
    <p:extLst>
      <p:ext uri="{BB962C8B-B14F-4D97-AF65-F5344CB8AC3E}">
        <p14:creationId xmlns="" xmlns:p14="http://schemas.microsoft.com/office/powerpoint/2010/main" val="3459471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static4.read.ru/images/illustrations/12978742492071161995.jpe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87625" y="404665"/>
            <a:ext cx="5556076" cy="53389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6093295"/>
            <a:ext cx="72976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Мама кормила его червячками. И были они вот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такие.</a:t>
            </a:r>
            <a:r>
              <a:rPr lang="ru-RU" sz="1200" dirty="0" smtClean="0">
                <a:solidFill>
                  <a:prstClr val="black"/>
                </a:solidFill>
              </a:rPr>
              <a:t>.</a:t>
            </a:r>
            <a:endParaRPr lang="ru-RU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85478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img.labirint.ru/images/comments_pic/0837/03lab9nst1221042421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5325" y="620688"/>
            <a:ext cx="8513350" cy="45365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5325" y="5541783"/>
            <a:ext cx="85133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Как-то раз налетел на маму черный кот и прогнал ее прочь со двора. И был черный кот вот такой.</a:t>
            </a:r>
          </a:p>
        </p:txBody>
      </p:sp>
    </p:spTree>
    <p:extLst>
      <p:ext uri="{BB962C8B-B14F-4D97-AF65-F5344CB8AC3E}">
        <p14:creationId xmlns="" xmlns:p14="http://schemas.microsoft.com/office/powerpoint/2010/main" val="96204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326</TotalTime>
  <Words>409</Words>
  <Application>Microsoft Office PowerPoint</Application>
  <PresentationFormat>Экран (4:3)</PresentationFormat>
  <Paragraphs>33</Paragraphs>
  <Slides>14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Исполнительная</vt:lpstr>
      <vt:lpstr>Презентация   непосредственной деятельности детей младшего дошкольного возраста. Направление - «Речевое развитие». Сказка «Цыпленок» К. Чуковского.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Любимка</dc:creator>
  <cp:lastModifiedBy>Пользователь</cp:lastModifiedBy>
  <cp:revision>34</cp:revision>
  <dcterms:created xsi:type="dcterms:W3CDTF">2014-04-04T11:46:14Z</dcterms:created>
  <dcterms:modified xsi:type="dcterms:W3CDTF">2014-04-15T12:04:33Z</dcterms:modified>
</cp:coreProperties>
</file>