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06" r:id="rId2"/>
    <p:sldId id="319" r:id="rId3"/>
    <p:sldId id="320" r:id="rId4"/>
    <p:sldId id="276" r:id="rId5"/>
    <p:sldId id="299" r:id="rId6"/>
    <p:sldId id="300" r:id="rId7"/>
    <p:sldId id="301" r:id="rId8"/>
    <p:sldId id="302" r:id="rId9"/>
    <p:sldId id="303" r:id="rId10"/>
    <p:sldId id="310" r:id="rId11"/>
    <p:sldId id="314" r:id="rId12"/>
    <p:sldId id="308" r:id="rId13"/>
    <p:sldId id="309" r:id="rId14"/>
    <p:sldId id="311" r:id="rId15"/>
    <p:sldId id="292" r:id="rId16"/>
    <p:sldId id="31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4C9CCE-9685-443F-815A-3032C6E27C8C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0DBE0-9E7B-453D-B50C-CE6B62F689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74929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DBE0-9E7B-453D-B50C-CE6B62F689C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25008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Задачи.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DBE0-9E7B-453D-B50C-CE6B62F689C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DBE0-9E7B-453D-B50C-CE6B62F689C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32502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DBE0-9E7B-453D-B50C-CE6B62F689C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646029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DBE0-9E7B-453D-B50C-CE6B62F689C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DBE0-9E7B-453D-B50C-CE6B62F689C8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10277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7897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309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3130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9995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8001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89150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65417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80294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42875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4048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FBB90-3D73-45E4-96B9-2D259D20EA6E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2FA94-12D0-4EBA-B5A3-F02BB532A6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96691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hyperlink" Target="http://images.yandex.ru/#!/yandsearch?p=1&amp;text=%D0%B4%D1%83%D0%B1%20%20%D0%BE%D1%81%D0%B5%D0%BD%D1%8C%D1%8E%20%D0%BA%D0%B0%D1%80%D1%82%D0%B8%D0%BD%D0%BA%D0%B8&amp;fp=1&amp;pos=46&amp;uinfo=ww-1349-wh-684-fw-1124-fh-478-pd-1&amp;rpt=simage&amp;img_url=http%3A%2F%2Fmosintour.ru%2Fimages_content%2F1548_1670_l.jpg" TargetMode="External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4" y="332656"/>
            <a:ext cx="4974930" cy="6304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04048" y="357166"/>
            <a:ext cx="396043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Презентация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детской деятельности старшего дошкольного возраста. «Восприятие художественной литературы и фольклора».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«Заучивание стихотворения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Авраама Гонтаря в переводе В. Берестова «Осень».</a:t>
            </a:r>
          </a:p>
          <a:p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72066" y="3929066"/>
            <a:ext cx="40719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Составитель: воспитатель ГБДОУ  детский сад № 27 комбинированного вида</a:t>
            </a:r>
          </a:p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Красногвардейского района </a:t>
            </a:r>
          </a:p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Санкт – Петербурга</a:t>
            </a:r>
          </a:p>
          <a:p>
            <a:pPr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Оводова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Ольга Георгиевна.</a:t>
            </a:r>
          </a:p>
          <a:p>
            <a:pPr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2014 год</a:t>
            </a:r>
          </a:p>
        </p:txBody>
      </p:sp>
    </p:spTree>
    <p:extLst>
      <p:ext uri="{BB962C8B-B14F-4D97-AF65-F5344CB8AC3E}">
        <p14:creationId xmlns="" xmlns:p14="http://schemas.microsoft.com/office/powerpoint/2010/main" val="1618127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928670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Цель.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Познакомить детей с творчеством Авраама Гонтаря – стихотворение «Осень». Помочь насладиться красотой времен года, развивать способность радоваться и удивляться многоцветностью окружающего мира.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2071678"/>
            <a:ext cx="70009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Задачи. 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Пополнить литературный багаж детей поэтическими произведениями.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Учить детей  понимать красоту поэтического языка, прививать эстетический вкус.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Продолжать развивать речь детей, словарный запас, логическое мышление.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Воспитывать любовь и бережное отношение к природе.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37646" y="3429000"/>
            <a:ext cx="457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357166"/>
            <a:ext cx="8429684" cy="6000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14348" y="428604"/>
            <a:ext cx="807249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Осень – одно из самых прекрасных времён года. Только осенью можно увидеть такое множество красок, увидеть, как природа готовится ко сну. Осень дарит нам спокойствие и умиротворение. Ни одно время года не дарит нам столько красоты. Увидеть эту красоту нам поможет стихотворение Авраама Гонтаря «Осень».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60" cy="5831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57290" y="6072206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Осень лесу каждый год  платит золотом за вход.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374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46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98" y="404664"/>
            <a:ext cx="7486650" cy="561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5692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6103" y="107949"/>
            <a:ext cx="5279593" cy="6489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829541" y="4792844"/>
            <a:ext cx="3131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Поглядите на осину –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Вся одета в золото.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08104" y="95445"/>
            <a:ext cx="3440416" cy="4578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16082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8373"/>
            <a:ext cx="8319388" cy="5994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6073" y="6298124"/>
            <a:ext cx="7200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сама лепечет:  «Стыну…» -  и дрожит от  холода.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036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6225091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берёза рада жёлтому наряду: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82" y="98337"/>
            <a:ext cx="8212674" cy="6165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01254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6252119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«Ну и платье!  Что за прелесть!»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1520" y="188640"/>
            <a:ext cx="4176464" cy="5930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449" r="5878"/>
          <a:stretch/>
        </p:blipFill>
        <p:spPr bwMode="auto">
          <a:xfrm>
            <a:off x="4572000" y="188640"/>
            <a:ext cx="4392488" cy="5947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61068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9887" y="140966"/>
            <a:ext cx="8697179" cy="6181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40327" y="6309319"/>
            <a:ext cx="38113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Быстро листья разлетелись,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151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4294"/>
            <a:ext cx="4536504" cy="6191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6324343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Наступил мороз внезапно.  И берёзка шепчет: Зябну!...»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8371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60032" y="104293"/>
            <a:ext cx="4104456" cy="6120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3244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6259944"/>
            <a:ext cx="6678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Прохудилась и у дуба позолоченная шуба.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6579" y="114562"/>
            <a:ext cx="8545901" cy="6026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6563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5848206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Спохватился дуб, да поздно и шумит он: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«Мёрзну! Мёрзну!»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46" y="116632"/>
            <a:ext cx="7883525" cy="561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4614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6072206"/>
            <a:ext cx="6552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Обмануло золото – не спасло от холода!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327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880"/>
            <a:ext cx="8640960" cy="5903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5813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74" y="1857364"/>
            <a:ext cx="1701530" cy="1273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>
            <a:hlinkClick r:id="rId4"/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3">
            <a:hlinkClick r:id="rId4"/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4">
            <a:hlinkClick r:id="rId4"/>
          </p:cNvPr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2071678"/>
            <a:ext cx="1238259" cy="928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857364"/>
            <a:ext cx="1756523" cy="128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14876" y="1857364"/>
            <a:ext cx="1714512" cy="1313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6" y="1857364"/>
            <a:ext cx="1785950" cy="1285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3429000"/>
            <a:ext cx="1777878" cy="133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71736" y="3429000"/>
            <a:ext cx="857256" cy="1357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14876" y="3429000"/>
            <a:ext cx="1759465" cy="132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28992" y="3429000"/>
            <a:ext cx="891532" cy="1357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6" y="3429000"/>
            <a:ext cx="928694" cy="1357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0800000" flipV="1">
            <a:off x="7715272" y="3429000"/>
            <a:ext cx="857256" cy="1357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8596" y="5072074"/>
            <a:ext cx="1785950" cy="1285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36" y="5072074"/>
            <a:ext cx="1785950" cy="1285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6" y="5072074"/>
            <a:ext cx="1785950" cy="1285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6858016" y="5072074"/>
            <a:ext cx="1771656" cy="1271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7358082" y="5429264"/>
            <a:ext cx="10001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Конец!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0034" y="571481"/>
            <a:ext cx="8001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Давайте, попробуем рассказать стихотворение при помощи картинок.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259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85728"/>
            <a:ext cx="8501122" cy="6041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57290" y="5143512"/>
            <a:ext cx="74295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934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291</Words>
  <Application>Microsoft Office PowerPoint</Application>
  <PresentationFormat>Экран (4:3)</PresentationFormat>
  <Paragraphs>43</Paragraphs>
  <Slides>16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Колесникова</dc:creator>
  <cp:lastModifiedBy>Пользователь</cp:lastModifiedBy>
  <cp:revision>36</cp:revision>
  <dcterms:created xsi:type="dcterms:W3CDTF">2014-04-03T15:50:15Z</dcterms:created>
  <dcterms:modified xsi:type="dcterms:W3CDTF">2014-04-07T12:16:27Z</dcterms:modified>
</cp:coreProperties>
</file>