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9" r:id="rId3"/>
    <p:sldId id="256" r:id="rId4"/>
    <p:sldId id="257" r:id="rId5"/>
    <p:sldId id="261" r:id="rId6"/>
    <p:sldId id="259" r:id="rId7"/>
    <p:sldId id="260" r:id="rId8"/>
    <p:sldId id="258" r:id="rId9"/>
    <p:sldId id="263" r:id="rId10"/>
    <p:sldId id="265" r:id="rId11"/>
    <p:sldId id="266" r:id="rId12"/>
    <p:sldId id="264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735955"/>
            <a:ext cx="770485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  <a:t>Презентация 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  <a:t/>
            </a:r>
            <a:b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</a:b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  <a:t>«Игрушки»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  <a:t/>
            </a:r>
            <a:b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</a:b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  <a:t>непосредственной деятельности детей младшего дошкольного возраста. Направление - «Речевое развитие».</a:t>
            </a:r>
            <a:b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Palatino Linotype"/>
                <a:ea typeface="+mj-ea"/>
                <a:cs typeface="+mj-cs"/>
              </a:rPr>
            </a:b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3635896" y="6093296"/>
            <a:ext cx="1584325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30000"/>
              <a:buFont typeface="Wingdings 2"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2013 г.</a:t>
            </a:r>
            <a:endParaRPr kumimoji="0" lang="ru-RU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2627784" y="3573016"/>
            <a:ext cx="6516216" cy="24336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Составитель: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воспитатель ГБДОУ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детский сад № 27 комбинированного вида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Красногвардейского района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г. Санкт – Петербурга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Абдрахманова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Гулжахан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0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Рахманкуловна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735955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Цель: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3200" b="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закрепить знания детей стихов А. </a:t>
            </a:r>
            <a:r>
              <a:rPr kumimoji="0" lang="ru-RU" sz="3200" b="0" i="1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Барто</a:t>
            </a:r>
            <a:endParaRPr kumimoji="0" lang="ru-RU" sz="3200" b="0" i="1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i="1" kern="0" dirty="0" smtClean="0"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«Игрушки»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200" i="1" kern="0" dirty="0" smtClean="0">
              <a:solidFill>
                <a:srgbClr val="002060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Задачи: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Развивать память детей повторяя с детьми </a:t>
            </a:r>
            <a:r>
              <a:rPr lang="ru-RU" sz="2800" kern="0" dirty="0" smtClean="0"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стихи </a:t>
            </a:r>
            <a:r>
              <a:rPr lang="ru-RU" sz="2800" kern="0" dirty="0" err="1" smtClean="0"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А.Барто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Учить детей эмоционально рассказывать стихи опираясь на картинку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Стимулировать детей декламировать стихи в самостоятельной игровой</a:t>
            </a:r>
            <a:r>
              <a:rPr kumimoji="0" lang="ru-RU" sz="2800" b="0" i="0" u="none" strike="noStrike" kern="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деятельности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95736" y="4687833"/>
            <a:ext cx="442798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Мишка</a:t>
            </a:r>
            <a:endParaRPr kumimoji="0" lang="ru-RU" sz="2400" b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Уронили мишку на пол,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Оторвали мишке лапу.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Всё равно его не брошу -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Потому что он хороший.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Пользователь\Documents\Елена\2 гр\Игрушки\Миш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16632"/>
            <a:ext cx="5203304" cy="46767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771800" y="4761148"/>
            <a:ext cx="410445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Бычок</a:t>
            </a:r>
          </a:p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Идёт бычок, качается,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Вздыхает на ходу: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Ох, доска кончается,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Сейчас я упаду!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Пользователь\Documents\Елена\2 гр\Игрушки\Бычо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16632"/>
            <a:ext cx="4525144" cy="46022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75656" y="4437112"/>
            <a:ext cx="583264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Спать пора! Уснул бычок,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Лёг в коробку на бочок.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Сонный мишка лёг в кровать,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Только слон не хочет спать.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Головой кивает слон,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слонихе шлёт поклон.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ользователь\Documents\Елена\2 гр\Игрушки\сло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88640"/>
            <a:ext cx="7056784" cy="4140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pic>
        <p:nvPicPr>
          <p:cNvPr id="5121" name="Picture 1" descr="C:\Users\Пользователь\Documents\Елена\2 гр\Игрушки\Зай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95663"/>
            <a:ext cx="7776864" cy="60401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547664" y="5085184"/>
            <a:ext cx="59046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люблю свою лошадку,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Причешу ей шёрстку гладко,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Гребешком приглажу хвостик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верхом поеду в гости.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Пользователь\Documents\Елена\2 гр\Игрушки\лошадк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61206"/>
            <a:ext cx="6624736" cy="49436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051720" y="5085184"/>
            <a:ext cx="482453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Нет, напрасно мы решили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Прокатить кота в машине: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Кот кататься не привык -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Опрокинул грузовик.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Пользователь\Documents\Елена\2 гр\Игрушки\кот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60648"/>
            <a:ext cx="5715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364088" y="2420888"/>
            <a:ext cx="41044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Наша Таня громко плачет: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Уронила в речку мячик.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Тише, Танечка, не плачь: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утонет в речке мяч.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Picture 3" descr="C:\Users\Пользователь\Documents\Елена\2 гр\Игрушки\тан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5653601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667666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483768" y="4437112"/>
            <a:ext cx="424847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меня живёт козлёнок,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сама его пасу.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козлёнка в сад зелёный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Рано утром отнесу.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 заблудится в саду -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в траве его найду.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Picture 3" descr="C:\Users\Пользователь\Documents\Елена\2 гр\Игрушки\козленок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12"/>
            <a:ext cx="5098306" cy="66833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667666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6012160" y="3501008"/>
            <a:ext cx="33123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Матросская шапка,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Верёвка в руке,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Тяну я кораблик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быстрой реке.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скачут лягушки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мной по пятам,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просят меня: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Прокати, капитан!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Пользователь\Documents\Елена\2 гр\Игрушки\корабли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722" y="188640"/>
            <a:ext cx="6283898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771800" y="5085184"/>
            <a:ext cx="374441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Самолёт построим сами,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Понесёмся над лесами.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Понесёмся над лесами,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потом вернёмся к маме.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C:\Users\Пользователь\Documents\Елена\2 гр\Игрушки\самолет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86701"/>
            <a:ext cx="4437156" cy="49984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667666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987824" y="5157192"/>
            <a:ext cx="36724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Горит на солнышке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Флажок,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будто я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Огонь зажёг.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Пользователь\Documents\Елена\2 гр\Игрушки\Фла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88640"/>
            <a:ext cx="6165304" cy="48979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Pictures\Фо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1833" y="0"/>
            <a:ext cx="9667666" cy="68580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338505"/>
            <a:ext cx="24117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62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Левой, правой!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парад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Идёт отряд.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парад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Идёт отряд.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Барабанщик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Очень рад: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Барабанит,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Барабанит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Полтора часа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Подряд!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Левой, правой!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Левой, правой!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Барабан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Уже дырявый!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C:\Users\Пользователь\Documents\Елена\2 гр\Игрушки\бараб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1397" y="404664"/>
            <a:ext cx="6993131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329</Words>
  <Application>Microsoft Office PowerPoint</Application>
  <PresentationFormat>Экран (4:3)</PresentationFormat>
  <Paragraphs>79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13</cp:revision>
  <dcterms:created xsi:type="dcterms:W3CDTF">2014-04-23T06:41:09Z</dcterms:created>
  <dcterms:modified xsi:type="dcterms:W3CDTF">2014-04-23T08:51:35Z</dcterms:modified>
</cp:coreProperties>
</file>