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handoutMasterIdLst>
    <p:handoutMasterId r:id="rId17"/>
  </p:handoutMasterIdLst>
  <p:sldIdLst>
    <p:sldId id="273" r:id="rId2"/>
    <p:sldId id="272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8" r:id="rId11"/>
    <p:sldId id="266" r:id="rId12"/>
    <p:sldId id="267" r:id="rId13"/>
    <p:sldId id="270" r:id="rId14"/>
    <p:sldId id="269" r:id="rId15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82" autoAdjust="0"/>
    <p:restoredTop sz="94681" autoAdjust="0"/>
  </p:normalViewPr>
  <p:slideViewPr>
    <p:cSldViewPr>
      <p:cViewPr>
        <p:scale>
          <a:sx n="114" d="100"/>
          <a:sy n="114" d="100"/>
        </p:scale>
        <p:origin x="-191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F8AB3D-CE6F-42C8-85F9-B18B89AC29E2}" type="datetimeFigureOut">
              <a:rPr lang="ru-RU" smtClean="0"/>
              <a:t>18.06.2019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927B-EEE8-46D4-B845-A0971DCE93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0020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BA9B0A-A394-428B-A53E-8AAFB69775D5}" type="datetimeFigureOut">
              <a:rPr lang="ru-RU" smtClean="0"/>
              <a:t>18.06.2019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E2B950-1BBB-4C7C-9A84-CDAEEF4D19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674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E2B950-1BBB-4C7C-9A84-CDAEEF4D191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3357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E2B950-1BBB-4C7C-9A84-CDAEEF4D191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6026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E2B950-1BBB-4C7C-9A84-CDAEEF4D191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8905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E2B950-1BBB-4C7C-9A84-CDAEEF4D191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2093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E2B950-1BBB-4C7C-9A84-CDAEEF4D1911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5959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E2B950-1BBB-4C7C-9A84-CDAEEF4D1911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017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E2B950-1BBB-4C7C-9A84-CDAEEF4D191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372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E2B950-1BBB-4C7C-9A84-CDAEEF4D191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9166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E2B950-1BBB-4C7C-9A84-CDAEEF4D191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9853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E2B950-1BBB-4C7C-9A84-CDAEEF4D191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2034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E2B950-1BBB-4C7C-9A84-CDAEEF4D191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0828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E2B950-1BBB-4C7C-9A84-CDAEEF4D191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617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E2B950-1BBB-4C7C-9A84-CDAEEF4D191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0820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E2B950-1BBB-4C7C-9A84-CDAEEF4D191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558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764704"/>
            <a:ext cx="7772400" cy="1368152"/>
          </a:xfrm>
        </p:spPr>
        <p:txBody>
          <a:bodyPr>
            <a:norm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Животные севера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877066"/>
            <a:ext cx="6400800" cy="1473200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ГБДОУ детский сад №27 комбинированного вида Красногвардейского района Санкт-Петербург</a:t>
            </a:r>
          </a:p>
          <a:p>
            <a:r>
              <a:rPr lang="ru-RU" sz="3600" b="1" i="1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Воспитатель: Николаева </a:t>
            </a:r>
            <a:r>
              <a:rPr lang="ru-RU" sz="3600" b="1" i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Наталья Владимировна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738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https://www.firestock.ru/wp-content/uploads/2016/01/shutterstock_712854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9950" y="0"/>
            <a:ext cx="8044050" cy="53732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60040" y="5042118"/>
            <a:ext cx="85324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Ловкий маленький зверёк </a:t>
            </a:r>
          </a:p>
          <a:p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Живёт на Севере суровом.</a:t>
            </a:r>
          </a:p>
          <a:p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Шерсть его блестит как шёлк,</a:t>
            </a:r>
          </a:p>
          <a:p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цвет блестящего покрова.  (Полярный волк).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szcdr.com/upload/7/4d/74d4ae5f17ec765b8cbc705dbf2e50a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72" name="Picture 4" descr="http://mypresentation.ru/documents/7ddb585451609683a50279836cf0ed13/img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s://allyslide.com/thumbs_2/87e5c6d112733afd24d35c9e142fe859/img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07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http://znakka4estva.ru/uploads/category_items/sources/ee2cd934071f4c31d005d8c978dadbc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188640"/>
            <a:ext cx="5199900" cy="29249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Picture 6" descr="http://zooblog.ru/uploads/posts/2012-04/1334559075_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959" y="3586573"/>
            <a:ext cx="4433406" cy="29249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691680" y="260648"/>
            <a:ext cx="4752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Игра «Кто у кого?»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http://ntt.wwf.ru/pic/news/9106/web_232817.bi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959" y="748790"/>
            <a:ext cx="4417447" cy="29523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291599" y="3511510"/>
            <a:ext cx="2560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 моржа – моржонок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6207" y="6309320"/>
            <a:ext cx="29209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 тюленя – тюленёнок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   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12160" y="2884874"/>
            <a:ext cx="24682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оленя – оленёнок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21382" y="6309320"/>
            <a:ext cx="29636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 медведя – медвежонок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4" name="Picture 12" descr="http://uh.ru/files/a/238/7277/images/43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35939" y="3284984"/>
            <a:ext cx="4403225" cy="31409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827584" y="548680"/>
            <a:ext cx="7632204" cy="106521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СПАСИБО   ЗА   ВНИМАНИЕ.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http://vtundru.com/wp-content/uploads/2017/01/aurora_kwon_15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412776"/>
            <a:ext cx="7776864" cy="51845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844824"/>
            <a:ext cx="849694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Познакомить детей с животными севера</a:t>
            </a:r>
          </a:p>
          <a:p>
            <a:r>
              <a:rPr lang="ru-RU" sz="3200" b="1" u="sng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уточнить 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детьми названия животных Севера; знание их внешних признаков; знать семью; развивать словарь по данной 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теме.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детей познавательный интерес к жизни животных Крайнего Севера. </a:t>
            </a:r>
            <a:endParaRPr lang="ru-RU" sz="2800" b="1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Воспитывать 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любовь к природе, к животным. </a:t>
            </a:r>
            <a:b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https://avatars.mds.yandex.net/get-pdb/194708/fdaa17e4-c2de-4eb6-a25d-cdc9f65bc0dd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7260299" cy="54452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293380" y="4365104"/>
            <a:ext cx="57241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Толст, морщинист, два клыка</a:t>
            </a:r>
            <a:b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похож на старика.</a:t>
            </a:r>
            <a:b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на льду лежит — и что ж?</a:t>
            </a:r>
            <a:b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мёрзнет толстокожий …  (Морж)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http://info-personal.ru/wp-content/uploads/2014/10/rabota-na-seve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60648"/>
            <a:ext cx="8038466" cy="54452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79512" y="4941168"/>
            <a:ext cx="69847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в шубе белой щеголяет, </a:t>
            </a:r>
          </a:p>
          <a:p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Умеет плавать и ныряет. </a:t>
            </a:r>
          </a:p>
          <a:p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моржа соседи – </a:t>
            </a:r>
          </a:p>
          <a:p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Белые ... (медведи).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http://bezfishki.ru/uploads/posts/2012-01/thumbs/lwaiut3ys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116275" cy="5229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411760" y="4869160"/>
            <a:ext cx="65882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Странный гладкий серый кот</a:t>
            </a:r>
          </a:p>
          <a:p>
            <a:pPr algn="r"/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Рыбу ест, во льдах живет,</a:t>
            </a:r>
          </a:p>
          <a:p>
            <a:pPr algn="r"/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Есть усы, и хвост, и ротик,</a:t>
            </a:r>
          </a:p>
          <a:p>
            <a:pPr algn="r"/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же это? – ... морской котик.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://animalsfoto.com/photo/ca/cac4c5d3e423d819d92a0a5b62df911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71158" y="0"/>
            <a:ext cx="7872842" cy="53732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44016" y="4941168"/>
            <a:ext cx="68042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него есть большие рога</a:t>
            </a:r>
            <a:b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бежать ему в тундре не лень,</a:t>
            </a:r>
            <a:b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Потому не боится врага</a:t>
            </a:r>
            <a:b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Очень умный и быстрый… (олень).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https://ecoportal.info/wp-content/uploads/2016/06/arktic-pese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735786" cy="51571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898732" y="4797152"/>
            <a:ext cx="50760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тундре белый лис гуляет, </a:t>
            </a:r>
            <a:b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Мышек маленьких пугает. </a:t>
            </a:r>
            <a:b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Очень хитрый он ловец. </a:t>
            </a:r>
            <a:b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зовут его?   (песец).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://animalsfoto.com/photo/45/453e4eb2fcded8cf74170904d04029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0"/>
            <a:ext cx="4932040" cy="69480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16024" y="4365104"/>
            <a:ext cx="49320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 полёты позабыл,</a:t>
            </a:r>
            <a:b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Крылья в ласты превратил,</a:t>
            </a:r>
            <a:b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Рыбку ловит среди льдин</a:t>
            </a:r>
            <a:b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Антарктический … (пингвин)!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http://fashionbookkids.ru/d/i/b9/90/69/93/4c/05/ful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644341" cy="57332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635896" y="4825315"/>
            <a:ext cx="53640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треской и за селедкой,</a:t>
            </a:r>
          </a:p>
          <a:p>
            <a:pPr algn="r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Может плавать очень ловко,</a:t>
            </a:r>
          </a:p>
          <a:p>
            <a:pPr algn="r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ныряет целый день,</a:t>
            </a:r>
          </a:p>
          <a:p>
            <a:pPr algn="r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Этот северный ( тюлень).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</TotalTime>
  <Words>207</Words>
  <Application>Microsoft Office PowerPoint</Application>
  <PresentationFormat>Экран (4:3)</PresentationFormat>
  <Paragraphs>48</Paragraphs>
  <Slides>14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Волна</vt:lpstr>
      <vt:lpstr>Животные севера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  ЗА   ВНИМАНИЕ.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Наталья</cp:lastModifiedBy>
  <cp:revision>15</cp:revision>
  <cp:lastPrinted>2019-06-18T10:41:38Z</cp:lastPrinted>
  <dcterms:created xsi:type="dcterms:W3CDTF">2018-03-11T14:18:20Z</dcterms:created>
  <dcterms:modified xsi:type="dcterms:W3CDTF">2019-06-18T12:00:53Z</dcterms:modified>
</cp:coreProperties>
</file>