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0" r:id="rId17"/>
    <p:sldId id="271" r:id="rId18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02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94300-D71F-4CFE-B569-DB3CAB1D8182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9B929-83B5-4692-B49D-854ECE6EA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5BBEB-A7A3-4048-841B-10287E8AB7E1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77E00-C0A4-4E18-871C-03719A8BFD8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720079"/>
          </a:xfrm>
        </p:spPr>
        <p:txBody>
          <a:bodyPr>
            <a:noAutofit/>
          </a:bodyPr>
          <a:lstStyle/>
          <a:p>
            <a:r>
              <a:rPr lang="ru-RU" sz="3200" i="1" dirty="0" smtClean="0"/>
              <a:t>Празднование 310-летия</a:t>
            </a:r>
            <a:br>
              <a:rPr lang="ru-RU" sz="3200" i="1" dirty="0" smtClean="0"/>
            </a:br>
            <a:r>
              <a:rPr lang="ru-RU" sz="3200" i="1" dirty="0" smtClean="0"/>
              <a:t> Санкт-Петербурга</a:t>
            </a:r>
            <a:endParaRPr lang="ru-RU" sz="32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8064896" cy="3240360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Проект «Двор, в котором я живу» </a:t>
            </a:r>
          </a:p>
          <a:p>
            <a:r>
              <a:rPr lang="ru-RU" sz="2600" dirty="0" smtClean="0">
                <a:solidFill>
                  <a:schemeClr val="tx1"/>
                </a:solidFill>
              </a:rPr>
              <a:t>создан в рамках реализации программы</a:t>
            </a:r>
          </a:p>
          <a:p>
            <a:r>
              <a:rPr lang="ru-RU" sz="2600" dirty="0" smtClean="0">
                <a:solidFill>
                  <a:schemeClr val="tx1"/>
                </a:solidFill>
              </a:rPr>
              <a:t> «Детский сад для мегаполиса»</a:t>
            </a:r>
          </a:p>
          <a:p>
            <a:r>
              <a:rPr lang="ru-RU" sz="2600" dirty="0" smtClean="0">
                <a:solidFill>
                  <a:schemeClr val="tx1"/>
                </a:solidFill>
              </a:rPr>
              <a:t> при поддержке МО «Пороховые», администрации ГБДОУ</a:t>
            </a:r>
          </a:p>
          <a:p>
            <a:r>
              <a:rPr lang="ru-RU" sz="2600" dirty="0" smtClean="0">
                <a:solidFill>
                  <a:schemeClr val="tx1"/>
                </a:solidFill>
              </a:rPr>
              <a:t>Опыт участия в организации семейного праздника воспитателя </a:t>
            </a:r>
            <a:r>
              <a:rPr lang="ru-RU" sz="2600" dirty="0" err="1" smtClean="0">
                <a:solidFill>
                  <a:schemeClr val="tx1"/>
                </a:solidFill>
              </a:rPr>
              <a:t>д</a:t>
            </a:r>
            <a:r>
              <a:rPr lang="ru-RU" sz="2600" dirty="0" smtClean="0">
                <a:solidFill>
                  <a:schemeClr val="tx1"/>
                </a:solidFill>
              </a:rPr>
              <a:t>/с №27 Красногвардейского р-на СПб</a:t>
            </a:r>
          </a:p>
          <a:p>
            <a:r>
              <a:rPr lang="ru-RU" sz="3000" b="1" dirty="0" err="1" smtClean="0">
                <a:solidFill>
                  <a:schemeClr val="tx1"/>
                </a:solidFill>
              </a:rPr>
              <a:t>Атнашева</a:t>
            </a:r>
            <a:r>
              <a:rPr lang="ru-RU" sz="3000" b="1" dirty="0" smtClean="0">
                <a:solidFill>
                  <a:schemeClr val="tx1"/>
                </a:solidFill>
              </a:rPr>
              <a:t> </a:t>
            </a:r>
            <a:r>
              <a:rPr lang="ru-RU" sz="3000" b="1" smtClean="0">
                <a:solidFill>
                  <a:schemeClr val="tx1"/>
                </a:solidFill>
              </a:rPr>
              <a:t>Александра Анатольевича</a:t>
            </a:r>
            <a:endParaRPr lang="ru-RU" sz="3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>
                <a:solidFill>
                  <a:srgbClr val="7030A0"/>
                </a:solidFill>
              </a:rPr>
              <a:t>Концепция театрализованного </a:t>
            </a:r>
            <a:r>
              <a:rPr lang="ru-RU" sz="3100" dirty="0">
                <a:solidFill>
                  <a:srgbClr val="7030A0"/>
                </a:solidFill>
              </a:rPr>
              <a:t>уличного праздничного мероприятия</a:t>
            </a:r>
            <a:r>
              <a:rPr lang="ru-RU" dirty="0">
                <a:solidFill>
                  <a:srgbClr val="7030A0"/>
                </a:solidFill>
              </a:rPr>
              <a:t/>
            </a:r>
            <a:br>
              <a:rPr lang="ru-RU" dirty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976664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/>
              <a:t> Основная идея праздника: привлечь жителей района к творчеству и социально ответственной деятельности на благо своего двора, района, города, воплотить художественными средствами идею чистоты, порядка и гармонии окружающей среды как результата гражданских инициатив и потребности людей – жить в эстетическом комфорте, созданном своими руками. </a:t>
            </a:r>
            <a:endParaRPr lang="ru-RU" sz="2400" dirty="0" smtClean="0"/>
          </a:p>
          <a:p>
            <a:r>
              <a:rPr lang="ru-RU" sz="2400" dirty="0" smtClean="0"/>
              <a:t>Праздник </a:t>
            </a:r>
            <a:r>
              <a:rPr lang="ru-RU" sz="2400" dirty="0"/>
              <a:t>посвящен 310-летию Санкт-Петербурга и проходит под лозунгом: «Мой двор – мой район – мой город – единое пространство, городская среда для жизни и творчества</a:t>
            </a:r>
            <a:r>
              <a:rPr lang="ru-RU" sz="2400" dirty="0" smtClean="0"/>
              <a:t>».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В соответствии с Концепцией </a:t>
            </a:r>
            <a:r>
              <a:rPr lang="ru-RU" sz="2400" dirty="0" smtClean="0"/>
              <a:t>,жители </a:t>
            </a:r>
            <a:r>
              <a:rPr lang="ru-RU" sz="2400" dirty="0"/>
              <a:t>района получают возможность продемонстрировать свои творческие способности в жанре прикладного творчества, вокала, хореографии, игры на музыкальных инструментах на концерте во время каждого </a:t>
            </a:r>
            <a:r>
              <a:rPr lang="ru-RU" sz="2400" dirty="0" smtClean="0"/>
              <a:t>праздника; </a:t>
            </a:r>
            <a:r>
              <a:rPr lang="ru-RU" sz="2400" dirty="0"/>
              <a:t>приглашаются к участию в конкурсах и интерактивных развлечениях вместе с членами своей семьи, в первую очередь – с детьми.    </a:t>
            </a:r>
            <a:endParaRPr lang="ru-RU" sz="2400" dirty="0" smtClean="0"/>
          </a:p>
          <a:p>
            <a:endParaRPr lang="ru-RU" sz="2400" dirty="0"/>
          </a:p>
          <a:p>
            <a:pPr>
              <a:buNone/>
            </a:pPr>
            <a:r>
              <a:rPr lang="ru-RU" sz="2400" dirty="0"/>
              <a:t>	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 Концепция мероприятий предполагает организацию взаимодействия жителей района с профессиональными исполнителями в процессе художественного исполнения номеров, участие жителей в карнавальном шествии, конкурсах и соревнованиях на территории проведения праздника. Приветствуются карнавальные костюмы и маски, изобретенные жителями, максимальное проявление творческой активности. Мероприятия должны стать своего рода «парадом талантов» и пробудить у жителей желание к дальнейшему творчеству. </a:t>
            </a:r>
          </a:p>
          <a:p>
            <a:endParaRPr lang="ru-RU" dirty="0" smtClean="0"/>
          </a:p>
          <a:p>
            <a:r>
              <a:rPr lang="ru-RU" dirty="0" smtClean="0"/>
              <a:t>      В процессе праздника активно освещаются вопросы сохранения окружающей среды и бережливого отношения к природе, к дому, к городу. Красной нитью проводится тема гордости за свой Красногвардейский район: густонаселенный, но благоустроенный, постоянно расширяющий зоны зеленых насаждений, расширяющий возможности спортивно-оздоровительной и культурной деятельности.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692696"/>
          </a:xfrm>
        </p:spPr>
        <p:txBody>
          <a:bodyPr>
            <a:noAutofit/>
          </a:bodyPr>
          <a:lstStyle/>
          <a:p>
            <a:r>
              <a:rPr lang="ru-RU" sz="3200" dirty="0" smtClean="0"/>
              <a:t>Торжественная церемония открытия праздника</a:t>
            </a:r>
            <a:endParaRPr lang="ru-RU" sz="32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57200" y="620689"/>
            <a:ext cx="8147248" cy="108012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0" i="1" dirty="0" smtClean="0"/>
              <a:t>Театрализованное карнавальное шествие с участием артистов театра «Вампука» , воспитателей </a:t>
            </a:r>
            <a:r>
              <a:rPr lang="ru-RU" b="0" i="1" dirty="0" err="1" smtClean="0"/>
              <a:t>д</a:t>
            </a:r>
            <a:r>
              <a:rPr lang="ru-RU" b="0" i="1" dirty="0" smtClean="0"/>
              <a:t>/сада 27, детей и жителей Красногвардейского р-на</a:t>
            </a:r>
            <a:endParaRPr lang="ru-RU" b="0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19 мая\праздник 19.05\DSC_0008_cr (634x640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4592434" cy="4635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D:\19 мая\ксюша гогина\Праздник\фото 122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4041775" cy="2677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D:\19 мая\ксюша гогина\Праздник\фото 12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302822"/>
            <a:ext cx="3857841" cy="2555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922114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Подъем флагов России, Санкт-Петербурга, Красногвардейского р-на, исполнение гимна России, торжественное построение</a:t>
            </a:r>
            <a:br>
              <a:rPr lang="ru-RU" sz="2800" dirty="0" smtClean="0"/>
            </a:br>
            <a:r>
              <a:rPr lang="ru-RU" sz="2800" dirty="0" smtClean="0"/>
              <a:t> под марш Преображенского полка воспитанников </a:t>
            </a:r>
            <a:r>
              <a:rPr lang="ru-RU" sz="2800" dirty="0" err="1" smtClean="0"/>
              <a:t>д</a:t>
            </a:r>
            <a:r>
              <a:rPr lang="ru-RU" sz="2800" dirty="0" smtClean="0"/>
              <a:t>/с №27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19 мая\праздник 19.05\DSC_006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7593" y="1556792"/>
            <a:ext cx="5606407" cy="3713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D:\19 мая\праздник 19.05\DSC_0041 (424x640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3168352" cy="4782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rmAutofit fontScale="90000"/>
          </a:bodyPr>
          <a:lstStyle/>
          <a:p>
            <a:r>
              <a:rPr lang="ru-RU" sz="2700" i="1" dirty="0"/>
              <a:t>В Санкт-Петербурге любят вальс. Он популярен и сейчас</a:t>
            </a:r>
            <a:r>
              <a:rPr lang="ru-RU" sz="2700" i="1" dirty="0" smtClean="0"/>
              <a:t>.</a:t>
            </a:r>
            <a:br>
              <a:rPr lang="ru-RU" sz="2700" i="1" dirty="0" smtClean="0"/>
            </a:br>
            <a:r>
              <a:rPr lang="ru-RU" sz="2700" i="1" dirty="0" smtClean="0"/>
              <a:t> </a:t>
            </a:r>
            <a:r>
              <a:rPr lang="ru-RU" sz="2700" i="1" dirty="0"/>
              <a:t>О вальсе сказано немало. Он в песнях и стихах воспет! </a:t>
            </a: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>И </a:t>
            </a:r>
            <a:r>
              <a:rPr lang="ru-RU" sz="2700" i="1" dirty="0"/>
              <a:t>сколько б танцев не бывало, А лучше вальса, право, нет</a:t>
            </a:r>
            <a:r>
              <a:rPr lang="ru-RU" sz="2700" i="1" dirty="0" smtClean="0"/>
              <a:t>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D:\19 мая\праздник 19.05\DSC_0079 (640x424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43165" y="2167501"/>
            <a:ext cx="532587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D:\19 мая\праздник 19.05\DSC_0074 (424x640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268760"/>
            <a:ext cx="3530192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ru-RU" sz="2800" dirty="0"/>
              <a:t>Интерактивная игровая программа </a:t>
            </a:r>
            <a:r>
              <a:rPr lang="ru-RU" sz="2800" dirty="0" smtClean="0"/>
              <a:t>с Василисой Премудрой на </a:t>
            </a:r>
            <a:r>
              <a:rPr lang="ru-RU" sz="2800" dirty="0"/>
              <a:t>основе русских народных </a:t>
            </a:r>
            <a:r>
              <a:rPr lang="ru-RU" sz="2800" dirty="0" smtClean="0"/>
              <a:t>сказок «Гостеприимство на Руси»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1" name="Picture 5" descr="D:\19 мая\праздник 19.05\DSC_017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92817" y="2363567"/>
            <a:ext cx="5213951" cy="3456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D:\19 мая\праздник 19.05\DSC_0124 (640x424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769110" y="2359682"/>
            <a:ext cx="5184577" cy="3434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63408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Выступления воспитанников </a:t>
            </a:r>
            <a:r>
              <a:rPr lang="ru-RU" sz="3200" dirty="0" err="1" smtClean="0"/>
              <a:t>д</a:t>
            </a:r>
            <a:r>
              <a:rPr lang="ru-RU" sz="3200" dirty="0" smtClean="0"/>
              <a:t>/с №27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052737"/>
            <a:ext cx="4040188" cy="792088"/>
          </a:xfrm>
        </p:spPr>
        <p:txBody>
          <a:bodyPr>
            <a:normAutofit/>
          </a:bodyPr>
          <a:lstStyle/>
          <a:p>
            <a:r>
              <a:rPr lang="ru-RU" b="0" dirty="0" smtClean="0"/>
              <a:t>Номер «Семечки» </a:t>
            </a:r>
            <a:endParaRPr lang="ru-RU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652120" y="2420888"/>
            <a:ext cx="3034680" cy="720079"/>
          </a:xfrm>
        </p:spPr>
        <p:txBody>
          <a:bodyPr>
            <a:normAutofit fontScale="92500" lnSpcReduction="10000"/>
          </a:bodyPr>
          <a:lstStyle/>
          <a:p>
            <a:r>
              <a:rPr lang="ru-RU" b="0" dirty="0" smtClean="0"/>
              <a:t>Поет Анастасия Покровская</a:t>
            </a:r>
            <a:endParaRPr lang="ru-RU" b="0" dirty="0"/>
          </a:p>
        </p:txBody>
      </p:sp>
      <p:pic>
        <p:nvPicPr>
          <p:cNvPr id="5123" name="Picture 3" descr="D:\19 мая\ксюша гогина\Праздник\фото 138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3360688"/>
            <a:ext cx="5280255" cy="349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D:\19 мая\праздник 19.05\DSC_0186 (640x424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16832"/>
            <a:ext cx="5062124" cy="3353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D:\19 мая\ксюша гогина\Праздник\фото 14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88640"/>
            <a:ext cx="4348746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D:\2июня\Праздник ДС 02.06\DSC_02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140968"/>
            <a:ext cx="489234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9" name="Picture 5" descr="D:\2июня\Праздник ДС 02.06\DSC_029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716" y="260648"/>
            <a:ext cx="4240000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1" name="Picture 7" descr="D:\19 мая\ксюша гогина\Праздник\фото 14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4348718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7931224" cy="56207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Выступление жителей Красногвардейского р-на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3" name="Picture 5" descr="D:\19 мая\ксюша гогина\Праздник\фото 1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001764"/>
            <a:ext cx="5256584" cy="3481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0" name="Picture 2" descr="D:\19 мая\ксюша гогина\Праздник\фото 136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08720"/>
            <a:ext cx="4040188" cy="2675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D:\19 мая\ксюша гогина\Праздник\фото 133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22580" y="1751646"/>
            <a:ext cx="5421048" cy="3590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Интерактивные игровые зоны, организованные силами педагогов </a:t>
            </a:r>
            <a:r>
              <a:rPr lang="ru-RU" sz="2800" dirty="0" err="1" smtClean="0"/>
              <a:t>д</a:t>
            </a:r>
            <a:r>
              <a:rPr lang="ru-RU" sz="2800" dirty="0" smtClean="0"/>
              <a:t>/с 27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b="0" dirty="0" smtClean="0"/>
              <a:t>В гостях у инспектора </a:t>
            </a:r>
            <a:r>
              <a:rPr lang="ru-RU" b="0" dirty="0" err="1" smtClean="0"/>
              <a:t>Свистулькина</a:t>
            </a:r>
            <a:endParaRPr lang="ru-RU" b="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19 мая\ксюша гогина\Праздник\фото 148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6161" y="2132856"/>
            <a:ext cx="5762051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D:\19 мая\праздник 19.05\IMG_0984 (640x480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07505" y="2276871"/>
            <a:ext cx="5184577" cy="3888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548681"/>
            <a:ext cx="4041775" cy="2160239"/>
          </a:xfrm>
        </p:spPr>
        <p:txBody>
          <a:bodyPr>
            <a:normAutofit fontScale="92500"/>
          </a:bodyPr>
          <a:lstStyle/>
          <a:p>
            <a:r>
              <a:rPr lang="ru-RU" sz="2800" b="0" dirty="0" smtClean="0"/>
              <a:t>В гостях у бабы Яги детям пришлось проявить смекалку и ловкость, прежде чем они нашли сундук с угощениями</a:t>
            </a:r>
            <a:endParaRPr lang="ru-RU" sz="2800" b="0" dirty="0"/>
          </a:p>
        </p:txBody>
      </p:sp>
      <p:pic>
        <p:nvPicPr>
          <p:cNvPr id="9219" name="Picture 3" descr="D:\19 мая\праздник 19.05\IMG_0987 (640x480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513565" y="1169749"/>
            <a:ext cx="5544616" cy="4158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1" name="Picture 5" descr="D:\19 мая\праздник 19.05\DSC_0286 (640x424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924944"/>
            <a:ext cx="5108492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418058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В компании болотных кикимор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19 мая\праздник 19.05\DSC_0267 (424x640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75228"/>
            <a:ext cx="3880062" cy="5856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8" name="Picture 8" descr="D:\19 мая\праздник 19.05\IMG_0975 (640x480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604851" y="1453736"/>
            <a:ext cx="5631532" cy="4223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На протяжении всего праздника работала выставка творческих работ воспитанников детского сада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D:\19 мая\праздник 19.05\DSC_0104 (640x424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268760"/>
            <a:ext cx="4347653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 descr="D:\19 мая\праздник 19.05\DSC_0106 (640x424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005064"/>
            <a:ext cx="3980245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9" name="Picture 5" descr="D:\19 мая\праздник 19.05\DSC_0107 (640x42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268760"/>
            <a:ext cx="4240067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0" name="Picture 6" descr="D:\19 мая\праздник 19.05\DSC_0109 (640x424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077072"/>
            <a:ext cx="3872563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274638"/>
            <a:ext cx="4186808" cy="2218258"/>
          </a:xfrm>
        </p:spPr>
        <p:txBody>
          <a:bodyPr>
            <a:noAutofit/>
          </a:bodyPr>
          <a:lstStyle/>
          <a:p>
            <a:r>
              <a:rPr lang="ru-RU" sz="2400" dirty="0" smtClean="0"/>
              <a:t>Катание детей на пони, хороводные игры, танцы под любимые песни – всё это создавало неповторимую атмосферу тепла и радушия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 descr="D:\19 мая\праздник 19.05\DSC_03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4695" y="548680"/>
            <a:ext cx="4131281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6" name="Picture 4" descr="D:\19 мая\праздник 19.05\DSC_01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6536" y="2420888"/>
            <a:ext cx="4457464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7" name="Picture 5" descr="D:\19 мая\ксюша гогина\Праздник\фото 135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356992"/>
            <a:ext cx="4457436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700" dirty="0" smtClean="0"/>
              <a:t>Финальное </a:t>
            </a:r>
            <a:r>
              <a:rPr lang="ru-RU" sz="2700" dirty="0"/>
              <a:t>карнавальное шествие, хоровое исполнение песни «Мы желаем счастья вам». Запуск </a:t>
            </a:r>
            <a:r>
              <a:rPr lang="ru-RU" sz="2700" dirty="0" smtClean="0"/>
              <a:t>шаров. Чаепитие.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D:\19 мая\праздник 19.05\DSC_0298 (640x424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4509678" cy="2987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1" name="Picture 3" descr="D:\19 мая\праздник 19.05\DSC_0307 (640x424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90914" y="1969925"/>
            <a:ext cx="5256862" cy="37105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Picture 4" descr="D:\19 мая\праздник 19.05\DSC_0289 (640x42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933056"/>
            <a:ext cx="4090004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0"/>
            <a:ext cx="8219256" cy="2174875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3400" dirty="0" smtClean="0"/>
              <a:t>Итоги проекта</a:t>
            </a:r>
          </a:p>
          <a:p>
            <a:pPr algn="ctr"/>
            <a:r>
              <a:rPr lang="ru-RU" dirty="0" smtClean="0"/>
              <a:t>Проведение праздника в микрорайоне на территории </a:t>
            </a:r>
            <a:r>
              <a:rPr lang="ru-RU" dirty="0" err="1" smtClean="0"/>
              <a:t>д</a:t>
            </a:r>
            <a:r>
              <a:rPr lang="ru-RU" dirty="0" smtClean="0"/>
              <a:t>/с 27 дало возможность пожилым людям и мамам с маленькими детьми, не имеющих возможности выехать в центр города, приобщиться к празднованию 310-летия Санкт-Петербурга, почувствовать атмосферу праздника и веселья. Мы получили множество восторженных отзывов, пожелания продолжать добрую традицию , и сами получили заряд бодрости и энергии, удовлетворение от полученного результата.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D:\19 мая\праздник 19.05\DSC_0182 (640x424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0888"/>
            <a:ext cx="5978023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0" name="Picture 4" descr="D:\19 мая\праздник 19.05\DSC_0313 (640x424) - копия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89114" y="3043934"/>
            <a:ext cx="4118835" cy="2728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510</Words>
  <Application>Microsoft Office PowerPoint</Application>
  <PresentationFormat>Экран (4:3)</PresentationFormat>
  <Paragraphs>34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Празднование 310-летия  Санкт-Петербурга</vt:lpstr>
      <vt:lpstr> Концепция театрализованного уличного праздничного мероприятия </vt:lpstr>
      <vt:lpstr>Слайд 3</vt:lpstr>
      <vt:lpstr>Торжественная церемония открытия праздника</vt:lpstr>
      <vt:lpstr>Подъем флагов России, Санкт-Петербурга, Красногвардейского р-на, исполнение гимна России, торжественное построение  под марш Преображенского полка воспитанников д/с №27</vt:lpstr>
      <vt:lpstr>В Санкт-Петербурге любят вальс. Он популярен и сейчас.  О вальсе сказано немало. Он в песнях и стихах воспет!  И сколько б танцев не бывало, А лучше вальса, право, нет! </vt:lpstr>
      <vt:lpstr>Интерактивная игровая программа с Василисой Премудрой на основе русских народных сказок «Гостеприимство на Руси»</vt:lpstr>
      <vt:lpstr>Выступления воспитанников д/с №27</vt:lpstr>
      <vt:lpstr>Слайд 9</vt:lpstr>
      <vt:lpstr>Выступление жителей Красногвардейского р-на</vt:lpstr>
      <vt:lpstr>Интерактивные игровые зоны, организованные силами педагогов д/с 27</vt:lpstr>
      <vt:lpstr>Слайд 12</vt:lpstr>
      <vt:lpstr>В компании болотных кикимор</vt:lpstr>
      <vt:lpstr>На протяжении всего праздника работала выставка творческих работ воспитанников детского сада</vt:lpstr>
      <vt:lpstr>Катание детей на пони, хороводные игры, танцы под любимые песни – всё это создавало неповторимую атмосферу тепла и радушия</vt:lpstr>
      <vt:lpstr> Финальное карнавальное шествие, хоровое исполнение песни «Мы желаем счастья вам». Запуск шаров. Чаепитие. 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Празднование 310-летия  Санкт-Петербурга</dc:title>
  <dc:creator>Наташа</dc:creator>
  <cp:lastModifiedBy>Наташа</cp:lastModifiedBy>
  <cp:revision>40</cp:revision>
  <dcterms:created xsi:type="dcterms:W3CDTF">2013-11-30T22:34:16Z</dcterms:created>
  <dcterms:modified xsi:type="dcterms:W3CDTF">2014-03-14T06:57:13Z</dcterms:modified>
</cp:coreProperties>
</file>