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71" r:id="rId8"/>
    <p:sldId id="272" r:id="rId9"/>
    <p:sldId id="266" r:id="rId10"/>
    <p:sldId id="263" r:id="rId11"/>
    <p:sldId id="267" r:id="rId12"/>
    <p:sldId id="273" r:id="rId13"/>
    <p:sldId id="274" r:id="rId14"/>
    <p:sldId id="275" r:id="rId15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0E09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796" autoAdjust="0"/>
  </p:normalViewPr>
  <p:slideViewPr>
    <p:cSldViewPr>
      <p:cViewPr varScale="1">
        <p:scale>
          <a:sx n="42" d="100"/>
          <a:sy n="42" d="100"/>
        </p:scale>
        <p:origin x="-102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9ADD2D-2012-451A-BA23-3DD7468181A8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A1B0D0-3292-4FE7-972E-D3AEC547EB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6EB7FE-4703-4935-B682-6A99A3967C24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814D3-1F94-4242-BAFE-257773E316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100" dirty="0" smtClean="0"/>
              <a:t>Театрализованные</a:t>
            </a:r>
            <a:r>
              <a:rPr lang="ru-RU" sz="1100" baseline="0" dirty="0" smtClean="0"/>
              <a:t> игры всегда радуют детей, пользуются у них неизменной любовью. За что? Дети видят окружающий мир через образы, краски , звуки. Малыши смеются, когда смеются персонажи, грустят, огорчаются вместе с ними, могут плакать над неудачами любимого героя, всегда готовы прийти к нему на помощь. </a:t>
            </a:r>
          </a:p>
          <a:p>
            <a:endParaRPr lang="ru-RU" sz="1100" baseline="0" dirty="0" smtClean="0"/>
          </a:p>
          <a:p>
            <a:r>
              <a:rPr lang="ru-RU" sz="1100" baseline="0" dirty="0" smtClean="0"/>
              <a:t>Тематика и содержание театрализованных игр имеют нравственную направленность, которая заключена в каждой сказке, литературном произведении и должна найти место в импровизированных постановках. Это дружба, отзывчивость, доброта, честность, смелость. Ребенок начинает отождествлять себя с полюбившимся образом. Способность к такой идентификации и позволяет через образы театрализованной игры оказывать влияние на детей, формируя опыт нравственного поведения, умение поступать в соответствии с нравственными нормами. </a:t>
            </a:r>
          </a:p>
          <a:p>
            <a:endParaRPr lang="ru-RU" sz="110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aseline="0" dirty="0" smtClean="0"/>
              <a:t>Театрализованные игры позволяют решать многие задачи программы детского сада: от ознакомления с общественными явлениями до физического совершенствования. Разнообразие тематики, средств изображения, эмоциональность театрализованных игр дают возможность использовать их в целях всестороннего воспитания личности.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10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aseline="0" dirty="0" smtClean="0"/>
              <a:t>Образное, яркое изображение социальной действительности, явлений природы знакомит детей с окружающим миром во всем его многообразии. А умело поставленные вопросы побуждают думать, анализировать довольно сложные ситуации, делать выводы и обобщения. С умственным развитием тесно связано и совершенствование речи. В процессе работы над выразительностью реплик персонажей, собственных высказываний незаметно активизируется словарь ребенка, совершенствуется звуковая сторона речи. У ребенка улучшается диалогическая речь, ее грамматический строй, он начинает активно пользоваться словарем который, в свою очередь, тоже пополняется.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100" baseline="0" dirty="0" smtClean="0"/>
              <a:t>Восхищение прекрасным и отвращение к негативному вызывают нравственно-эстетические переживания, </a:t>
            </a:r>
            <a:r>
              <a:rPr lang="ru-RU" sz="1100" baseline="0" dirty="0" err="1" smtClean="0"/>
              <a:t>котрые</a:t>
            </a:r>
            <a:r>
              <a:rPr lang="ru-RU" sz="1100" baseline="0" dirty="0" smtClean="0"/>
              <a:t>, в свою очень, создают соответствующее настроение, эмоциональный подъем, повышают жизненный тонус ребят.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814D3-1F94-4242-BAFE-257773E316B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dirty="0" smtClean="0"/>
              <a:t>Интерактивные</a:t>
            </a:r>
            <a:r>
              <a:rPr lang="ru-RU" sz="1200" baseline="0" dirty="0" smtClean="0"/>
              <a:t> театры-музеи</a:t>
            </a:r>
            <a:r>
              <a:rPr lang="ru-RU" sz="1200" dirty="0" smtClean="0"/>
              <a:t> предлагают формат театрализованного представления - </a:t>
            </a:r>
            <a:r>
              <a:rPr lang="ru-RU" sz="1200" b="1" dirty="0" smtClean="0"/>
              <a:t>детский интерактивный спектакль-игра</a:t>
            </a:r>
            <a:r>
              <a:rPr lang="ru-RU" sz="1200" dirty="0" smtClean="0"/>
              <a:t>.</a:t>
            </a:r>
          </a:p>
          <a:p>
            <a:r>
              <a:rPr lang="ru-RU" sz="1200" dirty="0" smtClean="0"/>
              <a:t>Здесь все зрители становятся непосредственными участниками и одновременно творцами сказочного театрального действия. </a:t>
            </a:r>
            <a:br>
              <a:rPr lang="ru-RU" sz="1200" dirty="0" smtClean="0"/>
            </a:br>
            <a:r>
              <a:rPr lang="ru-RU" sz="1200" dirty="0" smtClean="0"/>
              <a:t>Каждый спектакль - это </a:t>
            </a:r>
            <a:r>
              <a:rPr lang="ru-RU" sz="1200" b="1" dirty="0" smtClean="0"/>
              <a:t>авторская театральная постановка</a:t>
            </a:r>
            <a:r>
              <a:rPr lang="ru-RU" sz="1200" dirty="0" smtClean="0"/>
              <a:t>, захватывающее и увлекательное путешествие в </a:t>
            </a:r>
            <a:r>
              <a:rPr lang="ru-RU" sz="1200" b="1" dirty="0" smtClean="0"/>
              <a:t>мир сказки</a:t>
            </a:r>
            <a:r>
              <a:rPr lang="ru-RU" sz="1200" dirty="0" smtClean="0"/>
              <a:t>, в котором детям вместе со сказочными персонажами предстоит пройти различные испытания, поучаствовать в веселых играх, побороться со злыми силами и, преодолев все препятствия, конечно же, выйти победителями! </a:t>
            </a:r>
            <a:br>
              <a:rPr lang="ru-RU" sz="1200" dirty="0" smtClean="0"/>
            </a:br>
            <a:r>
              <a:rPr lang="ru-RU" sz="1200" b="1" dirty="0" smtClean="0"/>
              <a:t>Интерактивный спектакль</a:t>
            </a:r>
            <a:r>
              <a:rPr lang="ru-RU" sz="1200" dirty="0" smtClean="0"/>
              <a:t> превращает театр для ребенка в игру, на спектаклях царит искренняя дружественная атмосфера веселья и добра.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2814D3-1F94-4242-BAFE-257773E316B9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F2910-F004-422F-8742-5FEAB0115376}" type="datetimeFigureOut">
              <a:rPr lang="ru-RU" smtClean="0"/>
              <a:pPr/>
              <a:t>14.03.2014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F335E-877E-473A-93EB-433C79F5FC2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0" y="5661248"/>
            <a:ext cx="9144000" cy="11967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Опыт </a:t>
            </a:r>
            <a:r>
              <a:rPr lang="ru-RU" b="1" smtClean="0">
                <a:solidFill>
                  <a:srgbClr val="000066"/>
                </a:solidFill>
                <a:latin typeface="Monotype Corsiva" pitchFamily="66" charset="0"/>
              </a:rPr>
              <a:t>работы воспитателя ГБДОУ </a:t>
            </a:r>
            <a:r>
              <a:rPr lang="ru-RU" b="1" dirty="0" smtClean="0">
                <a:solidFill>
                  <a:srgbClr val="000066"/>
                </a:solidFill>
                <a:latin typeface="Monotype Corsiva" pitchFamily="66" charset="0"/>
              </a:rPr>
              <a:t>детский сад №27 Красногвардейского р-на </a:t>
            </a:r>
            <a:r>
              <a:rPr lang="ru-RU" sz="3600" b="1" dirty="0" smtClean="0">
                <a:solidFill>
                  <a:srgbClr val="000066"/>
                </a:solidFill>
                <a:latin typeface="Monotype Corsiva" pitchFamily="66" charset="0"/>
              </a:rPr>
              <a:t>Смирновой Н.В. </a:t>
            </a:r>
            <a:endParaRPr lang="ru-RU" sz="3600" b="1" dirty="0" smtClean="0">
              <a:solidFill>
                <a:srgbClr val="000066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5229200"/>
            <a:ext cx="194421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67544" y="260648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Театрализованная деятельность дошкольников на примере создания в ДОУ интерактивного театра – музея по сказке «Снежная королева»</a:t>
            </a:r>
          </a:p>
          <a:p>
            <a:pPr algn="ctr">
              <a:buNone/>
            </a:pPr>
            <a:r>
              <a:rPr lang="ru-RU" sz="3200" dirty="0" smtClean="0">
                <a:solidFill>
                  <a:schemeClr val="bg1"/>
                </a:solidFill>
                <a:latin typeface="Monotype Corsiva" pitchFamily="66" charset="0"/>
              </a:rPr>
              <a:t>      Для детей от 3 до 7 лет</a:t>
            </a:r>
            <a:endParaRPr lang="ru-RU" sz="32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Роль театрализованных игр в социально-личностном развитии дошкольников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>   Театрализованные игры пользуются у детей неизменной любовью. Участвуя в театрализованных играх, дети знакомятся с окружающим миром через образы, краски, звуки. Большое и разностороннее влияние театрализованных игр на личность ребенка позволяет использовать их как сильное, но ненавязчивое средство, ведь ребенок во время игры чувствует себя раскованно, свободно.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Задачи, реализуемые при проведении театрализованных игр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301608" cy="496855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Развитие личности ребенка, развитие эмоциональной сферы – проявление чувств сострадания, сопереживания, ответственности, формирование таких качеств как духовность и нравственность</a:t>
            </a:r>
          </a:p>
          <a:p>
            <a:r>
              <a:rPr lang="ru-RU" dirty="0" smtClean="0"/>
              <a:t>Развитие творческой самостоятельности, эстетического вкуса в передаче образа ; отчетливости произношения. Развитие умения использовать средства выразительности (поза, жест, мимика, интонация, движение)</a:t>
            </a:r>
          </a:p>
          <a:p>
            <a:r>
              <a:rPr lang="ru-RU" dirty="0" smtClean="0"/>
              <a:t>Воспитание любви к театру</a:t>
            </a:r>
          </a:p>
          <a:p>
            <a:r>
              <a:rPr lang="ru-RU" dirty="0" smtClean="0"/>
              <a:t>Развитие способности постигать художественные образы, созданные средствами театральной выразительности (свет, грим, музыка, слово, хореография, декорации )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Интерактивные музеи-театры Санкт-Петербурга</a:t>
            </a:r>
            <a:endParaRPr lang="ru-RU" sz="3200" dirty="0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251520" y="980728"/>
            <a:ext cx="4245868" cy="3024336"/>
          </a:xfrm>
        </p:spPr>
        <p:txBody>
          <a:bodyPr>
            <a:normAutofit fontScale="92500" lnSpcReduction="20000"/>
          </a:bodyPr>
          <a:lstStyle/>
          <a:p>
            <a:r>
              <a:rPr lang="ru-RU" b="0" dirty="0" smtClean="0"/>
              <a:t>Посещение таких театров натолкнуло нас на мысль создания своего театра-музея, где интерьеры будут оформлены работами воспитателей, детей и родителей, где дети смогут совершить путешествие в мир сказки, стать активными участниками театрализованного представления</a:t>
            </a:r>
            <a:endParaRPr lang="ru-RU" b="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0" y="4221088"/>
            <a:ext cx="4040188" cy="235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Содержимое 9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196752"/>
            <a:ext cx="4216740" cy="247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9952" y="4293096"/>
            <a:ext cx="4786664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Предварительная работа 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980729"/>
            <a:ext cx="8075240" cy="79208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Для реализации  проекта была выбрана сказка Андерсена «Снежная королева» . 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700808"/>
            <a:ext cx="8219256" cy="5157192"/>
          </a:xfrm>
        </p:spPr>
        <p:txBody>
          <a:bodyPr>
            <a:noAutofit/>
          </a:bodyPr>
          <a:lstStyle/>
          <a:p>
            <a:r>
              <a:rPr lang="ru-RU" sz="2600" dirty="0" smtClean="0"/>
              <a:t>Чтение произведения, обсуждение, уточнение, рассматривание иллюстраций. Просмотр мультфильма.</a:t>
            </a:r>
          </a:p>
          <a:p>
            <a:r>
              <a:rPr lang="ru-RU" sz="2600" dirty="0" smtClean="0"/>
              <a:t>Участие ребят в подготовке атрибутов, декораций, элементов костюмов. Знакомство с историей костюмов жителей старой Дании.</a:t>
            </a:r>
          </a:p>
          <a:p>
            <a:r>
              <a:rPr lang="ru-RU" sz="2600" dirty="0" smtClean="0"/>
              <a:t>Проведение комплексных занятий по темам «Природа, животные и быт народов  «Дальнего Севера». </a:t>
            </a:r>
          </a:p>
          <a:p>
            <a:r>
              <a:rPr lang="ru-RU" sz="2600" dirty="0" smtClean="0"/>
              <a:t>Подготовка к итоговому спектаклю «Снежная королева» разучивание классических танцев, песен, стихов. </a:t>
            </a:r>
          </a:p>
          <a:p>
            <a:pPr>
              <a:buNone/>
            </a:pPr>
            <a:endParaRPr lang="ru-RU" sz="2600" dirty="0" smtClean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332656"/>
            <a:ext cx="4845224" cy="1143000"/>
          </a:xfrm>
        </p:spPr>
        <p:txBody>
          <a:bodyPr>
            <a:noAutofit/>
          </a:bodyPr>
          <a:lstStyle/>
          <a:p>
            <a:r>
              <a:rPr lang="ru-RU" sz="2400" smtClean="0"/>
              <a:t>Эстетическое влияние на детей оказывает выполненное со вкусом оформление интерьера сказки</a:t>
            </a: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5085184"/>
            <a:ext cx="3898776" cy="1440160"/>
          </a:xfrm>
        </p:spPr>
        <p:txBody>
          <a:bodyPr/>
          <a:lstStyle/>
          <a:p>
            <a:r>
              <a:rPr lang="ru-RU" smtClean="0"/>
              <a:t>В оформлении использованы работы детей и их родителей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2118221"/>
          </a:xfrm>
        </p:spPr>
        <p:txBody>
          <a:bodyPr/>
          <a:lstStyle/>
          <a:p>
            <a:r>
              <a:rPr lang="ru-RU" smtClean="0"/>
              <a:t>аааппИна</a:t>
            </a:r>
            <a:endParaRPr lang="ru-RU" dirty="0"/>
          </a:p>
        </p:txBody>
      </p:sp>
      <p:pic>
        <p:nvPicPr>
          <p:cNvPr id="7" name="Picture 3" descr="D:\детский садик 27\весна, выставка\2013-04-26 Выставка в садике\DSC_18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71124" y="727308"/>
            <a:ext cx="3923550" cy="29902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D:\детский садик 27\весна, выставка\2013-04-26 Выставка в садике\DSC_17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772816"/>
            <a:ext cx="4680520" cy="3108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D:\детский садик 27\весна, выставка\2013-04-26 Выставка в садике\DSC_15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203983"/>
            <a:ext cx="3995936" cy="26540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0232" y="188640"/>
            <a:ext cx="2232248" cy="3096344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2400" dirty="0" smtClean="0"/>
              <a:t>В доме у старушки-волшебницы можно приготовить  волшебный эликсир</a:t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Picture 2" descr="D:\детский садик 27\весна, выставка\2013-04-26 Выставка в садике\DSC_17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040188" cy="268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 descr="D:\детский садик 27\весна, выставка\2013-04-26 Выставка в садике\DSC_156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3861048"/>
            <a:ext cx="4512264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D:\детский садик 27\весна, выставка\2013-04-26 Выставка в садике\DSC_18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17546" y="678390"/>
            <a:ext cx="4040188" cy="2683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 descr="D:\детский садик 27\весна, выставка\2013-04-26 Выставка в садике\DSC_159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738172"/>
            <a:ext cx="2736304" cy="41198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 гостях у принца и принцессы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детский садик 27\выставка\IMG_135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980728"/>
            <a:ext cx="4040188" cy="30301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D:\детский садик 27\весна, выставка\2013-04-26 Выставка в садике\DSC_156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124744"/>
            <a:ext cx="3538749" cy="5328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D:\детский садик 27\весна, выставка\2013-04-26 Выставка в садике\DSC_16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4011066"/>
            <a:ext cx="4286395" cy="2846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2752" cy="114300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 гостях у маленькой разбойницы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5" name="Picture 5" descr="D:\детский садик 27\весна, выставка\2013-04-26 Выставка в садике\DSC_16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339959"/>
            <a:ext cx="3456384" cy="5203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 descr="D:\детский садик 27\весна, выставка\2013-04-26 Выставка в садике\DSC_15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3573016"/>
            <a:ext cx="4536504" cy="3062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D:\детский садик 27\выставка\IMG_146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404664"/>
            <a:ext cx="4541430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0"/>
            <a:ext cx="7056784" cy="548680"/>
          </a:xfrm>
        </p:spPr>
        <p:txBody>
          <a:bodyPr>
            <a:normAutofit/>
          </a:bodyPr>
          <a:lstStyle/>
          <a:p>
            <a:r>
              <a:rPr lang="ru-RU" dirty="0" smtClean="0"/>
              <a:t>Долгая дорога на Северный полюс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88024" y="6165305"/>
            <a:ext cx="3898776" cy="504056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/>
              <a:t>Рисунки в технике монотипия</a:t>
            </a:r>
            <a:endParaRPr lang="ru-RU" dirty="0"/>
          </a:p>
        </p:txBody>
      </p:sp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457200" y="6381328"/>
            <a:ext cx="4040188" cy="476672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В яранге у лапландки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" name="Picture 7" descr="D:\детский садик 27\весна, выставка\2013-04-26 Выставка в садике\DSC_155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860032" y="620688"/>
            <a:ext cx="3657929" cy="5507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6" descr="D:\детский садик 27\весна, выставка\2013-04-26 Выставка в садике\DSC_16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620688"/>
            <a:ext cx="4284777" cy="28458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5" descr="D:\детский садик 27\выставка\IMG_1377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23528" y="3429000"/>
            <a:ext cx="4041775" cy="3031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>Владения Снежной королевы</a:t>
            </a: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" name="Picture 2" descr="D:\детский садик 27\весна, выставка\2013-04-26 Выставка в садике\DSC_171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2585180" y="2463491"/>
            <a:ext cx="4977427" cy="3308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9" name="Picture 5" descr="D:\детский садик 27\весна, выставка\2013-04-26 Выставка в садике\DSC_18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573513" y="2525843"/>
            <a:ext cx="4913536" cy="3263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52" name="Picture 8" descr="D:\детский садик 27\весна, выставка\2013-04-26 Выставка в садике\DSC_177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6615" y="1628800"/>
            <a:ext cx="2710407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Итоги проекта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268760"/>
            <a:ext cx="8363272" cy="5328592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Проект «Путешествие по сказке «Снежная королева» был реализован в ГБДОУ № 27  зимой 2012 года. Итогом проекта стал выпуск спектакля для родителей «Снежная королева» совместно с музыкальным руководителем </a:t>
            </a:r>
            <a:r>
              <a:rPr lang="ru-RU" dirty="0" err="1" smtClean="0"/>
              <a:t>Сташиной</a:t>
            </a:r>
            <a:r>
              <a:rPr lang="ru-RU" dirty="0" smtClean="0"/>
              <a:t> Л.Г.  </a:t>
            </a:r>
          </a:p>
          <a:p>
            <a:r>
              <a:rPr lang="ru-RU" dirty="0" smtClean="0"/>
              <a:t>Считаю, что нам удалось создать в детском саду свой интерактивный театр-музей, где дети вместе со сказочными персонажами прошли различные испытания, поучаствовали в веселых играх,  и, преодолев все препятствия, помогли освободить Кая из царства вечного холода. </a:t>
            </a:r>
          </a:p>
          <a:p>
            <a:r>
              <a:rPr lang="ru-RU" dirty="0" smtClean="0"/>
              <a:t>Дети побывали в сказочной атмосфере волшебства и радости, испытали невероятный эмоциональный подъем. Активное участие ребят в изготовлении декораций и атрибутов сделало этот проект особенно ценным.</a:t>
            </a:r>
            <a:br>
              <a:rPr lang="ru-RU" dirty="0" smtClean="0"/>
            </a:b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274638"/>
            <a:ext cx="3178696" cy="1143000"/>
          </a:xfrm>
        </p:spPr>
        <p:txBody>
          <a:bodyPr>
            <a:noAutofit/>
          </a:bodyPr>
          <a:lstStyle/>
          <a:p>
            <a:r>
              <a:rPr lang="ru-RU" sz="2800" dirty="0" smtClean="0"/>
              <a:t>Итоговый спектакль для родителей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детский садик 27\DSC_936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4824536" cy="30663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3" name="Picture 3" descr="D:\детский садик 27\DSC_945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988840"/>
            <a:ext cx="3096344" cy="46599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44" name="Picture 4" descr="D:\детский садик 27\DSC_941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212976"/>
            <a:ext cx="5155073" cy="3425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D:\детский садик 27\DSC_925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7920880" cy="52630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550</TotalTime>
  <Words>786</Words>
  <Application>Microsoft Office PowerPoint</Application>
  <PresentationFormat>Экран (4:3)</PresentationFormat>
  <Paragraphs>49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Роль театрализованных игр в социально-личностном развитии дошкольников</vt:lpstr>
      <vt:lpstr>Задачи, реализуемые при проведении театрализованных игр</vt:lpstr>
      <vt:lpstr>Интерактивные музеи-театры Санкт-Петербурга</vt:lpstr>
      <vt:lpstr>Предварительная работа   </vt:lpstr>
      <vt:lpstr>Эстетическое влияние на детей оказывает выполненное со вкусом оформление интерьера сказки</vt:lpstr>
      <vt:lpstr>В доме у старушки-волшебницы можно приготовить  волшебный эликсир </vt:lpstr>
      <vt:lpstr>В гостях у принца и принцессы</vt:lpstr>
      <vt:lpstr>В гостях у маленькой разбойницы</vt:lpstr>
      <vt:lpstr>Слайд 10</vt:lpstr>
      <vt:lpstr>Владения Снежной королевы</vt:lpstr>
      <vt:lpstr>Итоги проекта </vt:lpstr>
      <vt:lpstr>Итоговый спектакль для родителей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воспитателей ГБДОУ детский сад №27 Красногвардейкого р-на  Смирновой Н.В. и Атнашева А.А. по теме:</dc:title>
  <dc:creator>Наташа</dc:creator>
  <cp:lastModifiedBy>Наташа</cp:lastModifiedBy>
  <cp:revision>53</cp:revision>
  <dcterms:created xsi:type="dcterms:W3CDTF">2013-11-16T21:19:36Z</dcterms:created>
  <dcterms:modified xsi:type="dcterms:W3CDTF">2014-03-14T07:06:42Z</dcterms:modified>
</cp:coreProperties>
</file>