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D3"/>
    <a:srgbClr val="F48A20"/>
    <a:srgbClr val="800000"/>
    <a:srgbClr val="9900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0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E92C5D-FB5D-4E25-BAD6-16AC6DCB162F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844A10-A104-434E-ADD2-69460A621A9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E74042-CBBC-48E0-A10A-7C4A2B9AC96E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6DD47-8F6E-4F91-A81B-64EBF53F7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06DD47-8F6E-4F91-A81B-64EBF53F79A1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EBF5D-46E4-4506-9C21-D71B5D59043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1DE6F-ED04-4AEC-8C83-ACC4C400798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5.xml"/><Relationship Id="rId1" Type="http://schemas.openxmlformats.org/officeDocument/2006/relationships/video" Target="file:///D:\&#1087;&#1088;&#1086;&#1075;&#1088;&#1072;&#1084;&#1084;&#1080;&#1089;&#1090;\&#1074;&#1080;&#1076;&#1077;&#1086;\&#1073;&#1077;&#1075;&#1077;&#1084;&#1086;&#1090;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5.xml"/><Relationship Id="rId1" Type="http://schemas.openxmlformats.org/officeDocument/2006/relationships/video" Target="file:///D:\&#1087;&#1088;&#1086;&#1075;&#1088;&#1072;&#1084;&#1084;&#1080;&#1089;&#1090;\&#1074;&#1080;&#1076;&#1077;&#1086;\&#1074;&#1099;&#1089;&#1090;&#1072;&#1074;&#1082;&#1072;.m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924944"/>
            <a:ext cx="8686800" cy="216024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800000"/>
                </a:solidFill>
                <a:latin typeface="Monotype Corsiva" pitchFamily="66" charset="0"/>
              </a:rPr>
              <a:t>Опыт работы </a:t>
            </a:r>
            <a:br>
              <a:rPr lang="ru-RU" sz="4000" b="1" dirty="0" smtClean="0">
                <a:solidFill>
                  <a:srgbClr val="800000"/>
                </a:solidFill>
                <a:latin typeface="Monotype Corsiva" pitchFamily="66" charset="0"/>
              </a:rPr>
            </a:br>
            <a:r>
              <a:rPr lang="ru-RU" sz="4000" b="1" dirty="0" smtClean="0">
                <a:solidFill>
                  <a:srgbClr val="800000"/>
                </a:solidFill>
                <a:latin typeface="Monotype Corsiva" pitchFamily="66" charset="0"/>
              </a:rPr>
              <a:t>по взаимодействию детского сада с семьей на примере реализации проекта </a:t>
            </a:r>
            <a:r>
              <a:rPr lang="ru-RU" sz="4000" b="1" dirty="0" smtClean="0">
                <a:solidFill>
                  <a:srgbClr val="990000"/>
                </a:solidFill>
                <a:latin typeface="Monotype Corsiva" pitchFamily="66" charset="0"/>
              </a:rPr>
              <a:t>«Осенняя ярмарка «Очарование природы»» в ГБДОУ №27 Красногвардейского р-на г.СПб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04800" y="5589240"/>
            <a:ext cx="8686800" cy="108012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u="sng" dirty="0" smtClean="0">
                <a:solidFill>
                  <a:srgbClr val="990000"/>
                </a:solidFill>
              </a:rPr>
              <a:t>Автор проекта </a:t>
            </a:r>
            <a:r>
              <a:rPr lang="ru-RU" b="1" dirty="0" smtClean="0">
                <a:solidFill>
                  <a:srgbClr val="990000"/>
                </a:solidFill>
              </a:rPr>
              <a:t>: Смирнова Наталья Валерьевна</a:t>
            </a:r>
          </a:p>
          <a:p>
            <a:pPr algn="ctr">
              <a:buNone/>
            </a:pPr>
            <a:r>
              <a:rPr lang="ru-RU" b="1" smtClean="0">
                <a:solidFill>
                  <a:srgbClr val="990000"/>
                </a:solidFill>
              </a:rPr>
              <a:t>(воспитатель </a:t>
            </a:r>
            <a:r>
              <a:rPr lang="ru-RU" b="1" dirty="0" smtClean="0">
                <a:solidFill>
                  <a:srgbClr val="990000"/>
                </a:solidFill>
              </a:rPr>
              <a:t>ГБДОУ №27)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40000"/>
                <a:satMod val="350000"/>
                <a:alpha val="0"/>
              </a:schemeClr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Важнейшее требование, которому сегодня должен отвечать современный детский сад, чтобы обеспечить целостное развитие личности ребенка (в соответствии с требованиями ФГТ) – развитие конструктивного взаимодействия с семьей, обладающей , по мнению отечественных и зарубежных психологов, способностью передачи и поддержки присвоения личностью основ материальной и духовной культуры человечества. </a:t>
            </a:r>
          </a:p>
          <a:p>
            <a:r>
              <a:rPr lang="ru-RU" dirty="0" smtClean="0"/>
              <a:t>Одной из задач такого взаимодействия является создание в детском саду условий для разнообразного по содержанию и формам сотрудничества, способствующего развитию конструктивного взаимодействия педагогов и родителей с детьми, возникновению чувства единения, радости, гордости за полученные результаты.</a:t>
            </a:r>
          </a:p>
          <a:p>
            <a:r>
              <a:rPr lang="ru-RU" dirty="0" smtClean="0"/>
              <a:t>Привлечение семей воспитанников к участию в совместных с педагогами мероприятиях успешно решает поставленную задачу.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1560" y="188640"/>
            <a:ext cx="792088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63688" y="4437112"/>
            <a:ext cx="5688632" cy="2204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6192688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dirty="0" smtClean="0"/>
              <a:t>Всё большую актуальность приобретает такая форма совместной деятельности как проект.</a:t>
            </a:r>
          </a:p>
          <a:p>
            <a:pPr algn="ctr">
              <a:buNone/>
            </a:pPr>
            <a:r>
              <a:rPr lang="ru-RU" dirty="0" smtClean="0"/>
              <a:t> </a:t>
            </a:r>
          </a:p>
          <a:p>
            <a:pPr algn="ctr">
              <a:buNone/>
            </a:pPr>
            <a:r>
              <a:rPr lang="ru-RU" dirty="0" smtClean="0"/>
              <a:t>Осенью 2012 года в нашем детском саду был успешно реализован проект «Осенняя ярмарка </a:t>
            </a:r>
          </a:p>
          <a:p>
            <a:pPr algn="ctr">
              <a:buNone/>
            </a:pPr>
            <a:r>
              <a:rPr lang="ru-RU" dirty="0" smtClean="0"/>
              <a:t>«Очарование природы».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Девизом ярмарки стало стихотворение </a:t>
            </a:r>
          </a:p>
          <a:p>
            <a:pPr algn="ctr">
              <a:buNone/>
            </a:pPr>
            <a:r>
              <a:rPr lang="ru-RU" dirty="0" smtClean="0"/>
              <a:t>Валерия </a:t>
            </a:r>
            <a:r>
              <a:rPr lang="ru-RU" dirty="0" err="1" smtClean="0"/>
              <a:t>Грозина</a:t>
            </a:r>
            <a:r>
              <a:rPr lang="ru-RU" dirty="0" smtClean="0"/>
              <a:t> «Очарование природы»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i="1" dirty="0"/>
              <a:t>«Пусть новый век меняет тон</a:t>
            </a:r>
            <a:endParaRPr lang="ru-RU" dirty="0"/>
          </a:p>
          <a:p>
            <a:pPr algn="ctr">
              <a:buNone/>
            </a:pPr>
            <a:r>
              <a:rPr lang="ru-RU" b="1" i="1" dirty="0"/>
              <a:t>Манер, идей, стремлений, моды,</a:t>
            </a:r>
            <a:endParaRPr lang="ru-RU" dirty="0"/>
          </a:p>
          <a:p>
            <a:pPr algn="ctr">
              <a:buNone/>
            </a:pPr>
            <a:r>
              <a:rPr lang="ru-RU" b="1" i="1" dirty="0"/>
              <a:t>Но безнадежно мир влюблен</a:t>
            </a:r>
            <a:endParaRPr lang="ru-RU" dirty="0"/>
          </a:p>
          <a:p>
            <a:pPr algn="ctr">
              <a:buNone/>
            </a:pPr>
            <a:r>
              <a:rPr lang="ru-RU" b="1" i="1" dirty="0"/>
              <a:t>В очарование природы!»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 проекта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500" dirty="0" smtClean="0"/>
              <a:t>Развитие интереса к разнообразной художественной деятельности, способности фантазировать, способности видеть прекрасное в окружающей тебя природе</a:t>
            </a:r>
          </a:p>
          <a:p>
            <a:r>
              <a:rPr lang="ru-RU" sz="2500" dirty="0" smtClean="0"/>
              <a:t>Научить всех участников проекта работать с природным материалом, получить эстетическое удовольствие от полученного результата, творчески реализовать себя, продемонстрировать свои творческие способности.</a:t>
            </a:r>
          </a:p>
          <a:p>
            <a:r>
              <a:rPr lang="ru-RU" sz="2500" dirty="0" smtClean="0"/>
              <a:t>Развитие теплых эмоциональных отношений в семье и детском саду, создание атмосферы праздника, единения, воспитание уважительного отношения к детскому творчеству.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фото выставка\фото ярмарка\д.с праздник осени\IMG_26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573016"/>
            <a:ext cx="4519026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Основной этап реализации проекта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692697"/>
            <a:ext cx="7200800" cy="360039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/>
              <a:t>Торжественное открытие осенней ярмарки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179512" y="4365104"/>
            <a:ext cx="3384375" cy="230425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Грандиозный уличный праздник , организованный силами педагогов , детей и родителей подарил атмосферу радости и веселья</a:t>
            </a:r>
            <a:endParaRPr lang="ru-RU" sz="2000" dirty="0"/>
          </a:p>
        </p:txBody>
      </p:sp>
      <p:pic>
        <p:nvPicPr>
          <p:cNvPr id="1026" name="Picture 2" descr="D:\фото выставка\фото ярмарка\д.с праздник осени\IMG_253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24744"/>
            <a:ext cx="4040188" cy="3030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D:\фото выставка\фото ярмарка\д.с праздник осени\IMG_264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124744"/>
            <a:ext cx="4041775" cy="3031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latin typeface="Arial Narrow" pitchFamily="34" charset="0"/>
              </a:rPr>
              <a:t>Зажигательный танец веселых </a:t>
            </a:r>
            <a:r>
              <a:rPr lang="ru-RU" sz="3200" dirty="0" err="1" smtClean="0">
                <a:latin typeface="Arial Narrow" pitchFamily="34" charset="0"/>
              </a:rPr>
              <a:t>бегемотиков</a:t>
            </a:r>
            <a:r>
              <a:rPr lang="ru-RU" sz="3200" dirty="0" smtClean="0">
                <a:latin typeface="Arial Narrow" pitchFamily="34" charset="0"/>
              </a:rPr>
              <a:t> – гостей праздника (видеоклип)</a:t>
            </a:r>
            <a:endParaRPr lang="ru-RU" sz="3200" dirty="0">
              <a:latin typeface="Arial Narrow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бегемот.mp4">
            <a:hlinkClick r:id="" action="ppaction://media"/>
          </p:cNvPr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556792"/>
            <a:ext cx="8208911" cy="4680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200" dirty="0" smtClean="0"/>
              <a:t>Изготовление работ на выставку-ярмарку (совместное творчество педагогов с детьми )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D:\портреты\Zj8CpXkLjx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4081755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D:\портреты\z_4911227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149080"/>
            <a:ext cx="3393703" cy="2545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2" name="Picture 10" descr="D:\портреты\z_378abd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268760"/>
            <a:ext cx="3744416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4464496" cy="164219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dirty="0" smtClean="0"/>
              <a:t>Проведение мастер-классов для детей и родителей по художественному дизайну 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916833"/>
            <a:ext cx="4497388" cy="1296144"/>
          </a:xfrm>
        </p:spPr>
        <p:txBody>
          <a:bodyPr>
            <a:normAutofit lnSpcReduction="10000"/>
          </a:bodyPr>
          <a:lstStyle/>
          <a:p>
            <a:pPr algn="r"/>
            <a:r>
              <a:rPr lang="ru-RU" b="0" dirty="0" smtClean="0"/>
              <a:t>Мокрое валяние</a:t>
            </a:r>
          </a:p>
          <a:p>
            <a:pPr algn="r"/>
            <a:r>
              <a:rPr lang="ru-RU" b="0" dirty="0" err="1" smtClean="0"/>
              <a:t>Декупаж</a:t>
            </a:r>
            <a:endParaRPr lang="ru-RU" b="0" dirty="0" smtClean="0"/>
          </a:p>
          <a:p>
            <a:pPr algn="r"/>
            <a:r>
              <a:rPr lang="ru-RU" b="0" dirty="0" smtClean="0"/>
              <a:t>Изготовление тряпичной куклы</a:t>
            </a:r>
            <a:endParaRPr lang="ru-RU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программист\IMG_068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76672"/>
            <a:ext cx="4040188" cy="3030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D:\портреты\rxEWfnjN_Ho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645024"/>
            <a:ext cx="4041775" cy="3031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D:\программист\IMG_07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56992"/>
            <a:ext cx="4416490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:\программист\DSC_0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05064"/>
            <a:ext cx="3960440" cy="2623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2448272" cy="3298378"/>
          </a:xfrm>
        </p:spPr>
        <p:style>
          <a:lnRef idx="1">
            <a:schemeClr val="accent6"/>
          </a:lnRef>
          <a:fillRef idx="1002">
            <a:schemeClr val="lt2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/>
              <a:t>Мастер –классы по флористике </a:t>
            </a:r>
            <a:br>
              <a:rPr lang="ru-RU" sz="2800" dirty="0" smtClean="0"/>
            </a:br>
            <a:r>
              <a:rPr lang="ru-RU" sz="2800" dirty="0" smtClean="0"/>
              <a:t>и отливке листьев из гипса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556792"/>
            <a:ext cx="4040188" cy="6397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D:\портреты\z_984fa2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76672"/>
            <a:ext cx="6084041" cy="2961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3" name="Picture 3" descr="D:\портреты\4t9MeJC6I_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717032"/>
            <a:ext cx="3792422" cy="2844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Выставка «</a:t>
            </a:r>
            <a:r>
              <a:rPr lang="ru-RU" sz="2400" dirty="0"/>
              <a:t>О</a:t>
            </a:r>
            <a:r>
              <a:rPr lang="ru-RU" sz="2400" dirty="0" smtClean="0"/>
              <a:t>чарование природы» была оформлена в актовом зале детского сада и была открыта в течение недели для детей и родителей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 descr="D:\программист\IMG_08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060848"/>
            <a:ext cx="4968552" cy="37264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0" name="Picture 6" descr="D:\фото выставка\ярмарка 2012\DSC_00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3386247" cy="5112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Содержимое 1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Гостям выставки предоставлялось право тайного голосования за понравившуюся работу (видео)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выставка.mpg">
            <a:hlinkClick r:id="" action="ppaction://media"/>
          </p:cNvPr>
          <p:cNvPicPr>
            <a:picLocks noGrp="1" noRot="1" noChangeAspect="1"/>
          </p:cNvPicPr>
          <p:nvPr>
            <p:ph sz="half" idx="2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412776"/>
            <a:ext cx="8424936" cy="5009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12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507288" cy="90872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800" dirty="0" smtClean="0"/>
              <a:t>Конкурсные работы в номинации «Шляпка для леди» Совместные работы детей и родителей</a:t>
            </a:r>
            <a:endParaRPr lang="ru-RU" sz="2800" dirty="0"/>
          </a:p>
        </p:txBody>
      </p:sp>
      <p:pic>
        <p:nvPicPr>
          <p:cNvPr id="7170" name="Picture 2" descr="D:\программист\DSC_867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3006050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 descr="D:\программист\IMG_08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915047" y="1413545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D:\программист\IMG_07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4077072"/>
            <a:ext cx="3360373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3" name="Picture 5" descr="D:\программист\IMG_077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709126" y="1355770"/>
            <a:ext cx="3576396" cy="2682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D:\программист\IMG_07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4149080"/>
            <a:ext cx="3203848" cy="2402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программист\DSC_866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295658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D:\программист\DSC_86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88640"/>
            <a:ext cx="234340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D:\программист\DSC_867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88640"/>
            <a:ext cx="234348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9" name="Picture 7" descr="D:\программист\IMG_07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645024"/>
            <a:ext cx="4032448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0" name="Picture 8" descr="D:\программист\IMG_08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717032"/>
            <a:ext cx="3888431" cy="2916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1" name="Picture 9" descr="D:\программист\DSC_003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341333" y="939587"/>
            <a:ext cx="3168352" cy="2098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Конкурсные работы в номинации</a:t>
            </a:r>
            <a:br>
              <a:rPr lang="ru-RU" sz="2400" dirty="0" smtClean="0"/>
            </a:br>
            <a:r>
              <a:rPr lang="ru-RU" sz="2400" dirty="0" smtClean="0"/>
              <a:t> «Поделка из природных материалов» </a:t>
            </a:r>
            <a:br>
              <a:rPr lang="ru-RU" sz="2400" dirty="0" smtClean="0"/>
            </a:br>
            <a:r>
              <a:rPr lang="ru-RU" sz="2400" dirty="0" smtClean="0"/>
              <a:t>Совместное творчество детей и родителей</a:t>
            </a:r>
            <a:endParaRPr lang="ru-RU" sz="2400" dirty="0"/>
          </a:p>
        </p:txBody>
      </p:sp>
      <p:pic>
        <p:nvPicPr>
          <p:cNvPr id="10242" name="Picture 2" descr="D:\программист\DSC_000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96752"/>
            <a:ext cx="3960440" cy="25277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3" name="Picture 3" descr="D:\программист\DSC_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96752"/>
            <a:ext cx="3888432" cy="2480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4" name="Picture 4" descr="D:\программист\DSC_00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861048"/>
            <a:ext cx="4038600" cy="2674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6" name="Picture 6" descr="D:\программист\DSC_0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933056"/>
            <a:ext cx="3816424" cy="2527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:\программист\IMG_08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708920"/>
            <a:ext cx="3024336" cy="3816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D:\программист\DSC_01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3744416" cy="2170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 descr="D:\программист\DSC_00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0"/>
            <a:ext cx="3044103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 descr="D:\программист\DSC_00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332656"/>
            <a:ext cx="2952328" cy="19554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9" name="Picture 5" descr="D:\программист\DSC_0165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653244" y="3325652"/>
            <a:ext cx="4041775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 descr="D:\программист\DSC_01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1686828" y="3289836"/>
            <a:ext cx="3898136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1" name="Picture 7" descr="D:\программист\DSC_873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0596" y="2636912"/>
            <a:ext cx="234340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Итоги проекта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Осенняя ярмарка «Очарование природы» прошла в детском саду осенью 2012 года и имела невероятный успех и популярность у детей, родителей и педагогов. Все участники проекта проявили себя творчески, </a:t>
            </a:r>
            <a:r>
              <a:rPr lang="ru-RU" dirty="0" err="1" smtClean="0"/>
              <a:t>креативно</a:t>
            </a:r>
            <a:r>
              <a:rPr lang="ru-RU" dirty="0" smtClean="0"/>
              <a:t>. На ярмарку было предоставлено настолько большое количество работ, что они с трудом уместились на выставочных столах и стендах. Победители конкурсов по итогам тайного голосования получили памятные призы .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  <p:pic>
        <p:nvPicPr>
          <p:cNvPr id="12290" name="Picture 2" descr="D:\программист\DSC_877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4814" y="1600200"/>
            <a:ext cx="6814371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443</Words>
  <Application>Microsoft Office PowerPoint</Application>
  <PresentationFormat>Экран (4:3)</PresentationFormat>
  <Paragraphs>41</Paragraphs>
  <Slides>17</Slides>
  <Notes>1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Опыт работы  по взаимодействию детского сада с семьей на примере реализации проекта «Осенняя ярмарка «Очарование природы»» в ГБДОУ №27 Красногвардейского р-на г.СПб  </vt:lpstr>
      <vt:lpstr>Актуальность проекта</vt:lpstr>
      <vt:lpstr>Слайд 3</vt:lpstr>
      <vt:lpstr>Задачи проекта </vt:lpstr>
      <vt:lpstr>Основной этап реализации проекта</vt:lpstr>
      <vt:lpstr>Зажигательный танец веселых бегемотиков – гостей праздника (видеоклип)</vt:lpstr>
      <vt:lpstr>Изготовление работ на выставку-ярмарку (совместное творчество педагогов с детьми )</vt:lpstr>
      <vt:lpstr>Проведение мастер-классов для детей и родителей по художественному дизайну </vt:lpstr>
      <vt:lpstr>Мастер –классы по флористике  и отливке листьев из гипса</vt:lpstr>
      <vt:lpstr>Выставка «Очарование природы» была оформлена в актовом зале детского сада и была открыта в течение недели для детей и родителей</vt:lpstr>
      <vt:lpstr>Гостям выставки предоставлялось право тайного голосования за понравившуюся работу (видео)</vt:lpstr>
      <vt:lpstr>Конкурсные работы в номинации «Шляпка для леди» Совместные работы детей и родителей</vt:lpstr>
      <vt:lpstr>Слайд 13</vt:lpstr>
      <vt:lpstr>Конкурсные работы в номинации  «Поделка из природных материалов»  Совместное творчество детей и родителей</vt:lpstr>
      <vt:lpstr>Слайд 15</vt:lpstr>
      <vt:lpstr>Итоги проекта 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по взаимодействию детского сада с семьей на примере реализации проекта «Осенняя ярмарка «Очарование природы»» в ГБДОУ детский сад №27 Красногвардейского р-на</dc:title>
  <dc:creator>Наташа</dc:creator>
  <cp:lastModifiedBy>Наташа</cp:lastModifiedBy>
  <cp:revision>36</cp:revision>
  <dcterms:created xsi:type="dcterms:W3CDTF">2013-11-16T15:22:39Z</dcterms:created>
  <dcterms:modified xsi:type="dcterms:W3CDTF">2014-03-14T07:11:15Z</dcterms:modified>
</cp:coreProperties>
</file>