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474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8427B7-C0CA-4E00-AB49-E443F6B76E24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E97DA7-8652-4FA5-AE95-D2458CDCCD9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8E542-2B88-4541-912D-4E42A1573AF1}" type="datetimeFigureOut">
              <a:rPr lang="ru-RU" smtClean="0"/>
              <a:pPr/>
              <a:t>07.12.2013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1D1CB-3B7C-4365-A5E4-376D7A107E0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95936" y="620688"/>
            <a:ext cx="4462264" cy="297976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 Авторская программа дополнительного образования 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dirty="0" smtClean="0"/>
              <a:t>«</a:t>
            </a:r>
            <a:r>
              <a:rPr lang="ru-RU" sz="3600" b="1" dirty="0" smtClean="0"/>
              <a:t>ПЛАСТИКА  ДВИЖЕНИЯ-МОДЕРН»</a:t>
            </a:r>
            <a:r>
              <a:rPr lang="ru-RU" sz="3600" dirty="0"/>
              <a:t/>
            </a:r>
            <a:br>
              <a:rPr lang="ru-RU" sz="3600" dirty="0"/>
            </a:br>
            <a:r>
              <a:rPr lang="ru-RU" sz="3600" b="1" dirty="0"/>
              <a:t>для детей дошкольного возраста.</a:t>
            </a: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23928" y="4509120"/>
            <a:ext cx="4464496" cy="2160240"/>
          </a:xfrm>
        </p:spPr>
        <p:txBody>
          <a:bodyPr>
            <a:normAutofit fontScale="92500"/>
          </a:bodyPr>
          <a:lstStyle/>
          <a:p>
            <a:r>
              <a:rPr lang="ru-RU" dirty="0" smtClean="0">
                <a:solidFill>
                  <a:srgbClr val="474747"/>
                </a:solidFill>
              </a:rPr>
              <a:t>Автор : </a:t>
            </a:r>
            <a:r>
              <a:rPr lang="ru-RU" dirty="0" err="1" smtClean="0">
                <a:solidFill>
                  <a:srgbClr val="474747"/>
                </a:solidFill>
              </a:rPr>
              <a:t>Атнашев</a:t>
            </a:r>
            <a:r>
              <a:rPr lang="ru-RU" dirty="0" smtClean="0">
                <a:solidFill>
                  <a:srgbClr val="474747"/>
                </a:solidFill>
              </a:rPr>
              <a:t> Александр Анатольевич, педагог дополнительного </a:t>
            </a:r>
            <a:r>
              <a:rPr lang="ru-RU" dirty="0" smtClean="0">
                <a:solidFill>
                  <a:srgbClr val="474747"/>
                </a:solidFill>
              </a:rPr>
              <a:t>образования</a:t>
            </a:r>
            <a:endParaRPr lang="ru-RU" dirty="0">
              <a:solidFill>
                <a:srgbClr val="474747"/>
              </a:solidFill>
            </a:endParaRPr>
          </a:p>
        </p:txBody>
      </p:sp>
      <p:pic>
        <p:nvPicPr>
          <p:cNvPr id="5122" name="Picture 2" descr="C:\Users\Наташа\Pictures\z_5bc0e3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3696036" cy="5549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Актуальность программы.</a:t>
            </a:r>
            <a:br>
              <a:rPr lang="ru-RU" b="1" dirty="0" smtClean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2"/>
          </p:nvPr>
        </p:nvSpPr>
        <p:spPr>
          <a:xfrm>
            <a:off x="457200" y="1196752"/>
            <a:ext cx="4040188" cy="4929411"/>
          </a:xfrm>
        </p:spPr>
        <p:txBody>
          <a:bodyPr>
            <a:normAutofit/>
          </a:bodyPr>
          <a:lstStyle/>
          <a:p>
            <a:pPr marL="0" lvl="1" indent="0">
              <a:buNone/>
            </a:pPr>
            <a:r>
              <a:rPr lang="ru-RU" sz="2400" dirty="0" smtClean="0"/>
              <a:t>Предмет «Пластика </a:t>
            </a:r>
            <a:r>
              <a:rPr lang="ru-RU" sz="2400" dirty="0"/>
              <a:t>движения» способствует гармоничному развитию детей, учит их красоте и выразительности движений, развивает пластичность, гибкость, координацию и физическую силу, расширяет мироощущение, способствует развитию творческого мышления.</a:t>
            </a:r>
          </a:p>
          <a:p>
            <a:pPr marL="0" indent="0"/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Наташа\Pictures\z_9e8e176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1916832"/>
            <a:ext cx="4538277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4762872" cy="678706"/>
          </a:xfrm>
        </p:spPr>
        <p:txBody>
          <a:bodyPr>
            <a:noAutofit/>
          </a:bodyPr>
          <a:lstStyle/>
          <a:p>
            <a:r>
              <a:rPr lang="ru-RU" sz="3200" dirty="0" smtClean="0"/>
              <a:t>Научная обоснованность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0" y="4293096"/>
            <a:ext cx="8892480" cy="2564904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/>
              <a:t>Пластика</a:t>
            </a:r>
            <a:r>
              <a:rPr lang="ru-RU" dirty="0"/>
              <a:t> - это искусство движения телом. Основоположником системы пластического воспитания актера, известного под названием школы «</a:t>
            </a:r>
            <a:r>
              <a:rPr lang="en-US" dirty="0" err="1"/>
              <a:t>mim</a:t>
            </a:r>
            <a:r>
              <a:rPr lang="en-US" dirty="0"/>
              <a:t> </a:t>
            </a:r>
            <a:r>
              <a:rPr lang="en-US" dirty="0" err="1"/>
              <a:t>pur</a:t>
            </a:r>
            <a:r>
              <a:rPr lang="ru-RU" dirty="0"/>
              <a:t>», то есть «только пластика  (пантомима)», или «чистая пантомима» , является </a:t>
            </a:r>
            <a:r>
              <a:rPr lang="ru-RU" dirty="0" err="1"/>
              <a:t>Этьен</a:t>
            </a:r>
            <a:r>
              <a:rPr lang="ru-RU" dirty="0"/>
              <a:t> </a:t>
            </a:r>
            <a:r>
              <a:rPr lang="ru-RU" dirty="0" err="1"/>
              <a:t>Декру</a:t>
            </a:r>
            <a:r>
              <a:rPr lang="ru-RU" dirty="0"/>
              <a:t>. Появлению на свет школы </a:t>
            </a:r>
            <a:r>
              <a:rPr lang="ru-RU" dirty="0" err="1"/>
              <a:t>Декру</a:t>
            </a:r>
            <a:r>
              <a:rPr lang="ru-RU" dirty="0"/>
              <a:t> сопутствовало осмысление серьезнейших, коренных вопросов театра как такового. Вот почему можно говорить о том, что существует не только школа, но и теория «чистой </a:t>
            </a:r>
            <a:r>
              <a:rPr lang="ru-RU" dirty="0" smtClean="0"/>
              <a:t>пластики     </a:t>
            </a:r>
            <a:r>
              <a:rPr lang="ru-RU" dirty="0"/>
              <a:t>( пантомимы)». Отдельные ее положения  оговорены в работах учеников и последователей </a:t>
            </a:r>
            <a:r>
              <a:rPr lang="ru-RU" dirty="0" err="1"/>
              <a:t>Декру</a:t>
            </a:r>
            <a:r>
              <a:rPr lang="ru-RU" dirty="0"/>
              <a:t> – Жана-Луи </a:t>
            </a:r>
            <a:r>
              <a:rPr lang="ru-RU" dirty="0" err="1"/>
              <a:t>Барро</a:t>
            </a:r>
            <a:r>
              <a:rPr lang="ru-RU" dirty="0"/>
              <a:t>, Жана </a:t>
            </a:r>
            <a:r>
              <a:rPr lang="ru-RU" dirty="0" err="1"/>
              <a:t>Суберана</a:t>
            </a:r>
            <a:r>
              <a:rPr lang="ru-RU" dirty="0"/>
              <a:t>, Марселя </a:t>
            </a:r>
            <a:r>
              <a:rPr lang="ru-RU" dirty="0" err="1"/>
              <a:t>Марсо</a:t>
            </a:r>
            <a:r>
              <a:rPr lang="ru-RU" dirty="0"/>
              <a:t>. Наиболее ценными материалами для постижения идей, выдвинутых </a:t>
            </a:r>
            <a:r>
              <a:rPr lang="ru-RU" dirty="0" err="1"/>
              <a:t>Декру</a:t>
            </a:r>
            <a:r>
              <a:rPr lang="ru-RU" dirty="0"/>
              <a:t>, стали его собственные заметки, высказывания и статьи разных лет.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444208" y="3429000"/>
            <a:ext cx="2242592" cy="432048"/>
          </a:xfrm>
        </p:spPr>
        <p:txBody>
          <a:bodyPr>
            <a:normAutofit/>
          </a:bodyPr>
          <a:lstStyle/>
          <a:p>
            <a:r>
              <a:rPr lang="ru-RU" sz="2000" b="0" dirty="0" smtClean="0"/>
              <a:t>Марсель </a:t>
            </a:r>
            <a:r>
              <a:rPr lang="ru-RU" sz="2000" b="0" dirty="0" err="1" smtClean="0"/>
              <a:t>Марсо</a:t>
            </a:r>
            <a:endParaRPr lang="ru-RU" sz="2000" b="0" dirty="0"/>
          </a:p>
        </p:txBody>
      </p:sp>
      <p:pic>
        <p:nvPicPr>
          <p:cNvPr id="2050" name="Picture 2" descr="C:\Users\Наташа\Pictures\29078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692696"/>
            <a:ext cx="2520280" cy="36703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C:\Users\Наташа\Pictures\imag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764704"/>
            <a:ext cx="2736304" cy="34925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Наташа\Pictures\1уу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260648"/>
            <a:ext cx="2520280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404664"/>
            <a:ext cx="8363272" cy="2880320"/>
          </a:xfrm>
        </p:spPr>
        <p:txBody>
          <a:bodyPr>
            <a:normAutofit lnSpcReduction="10000"/>
          </a:bodyPr>
          <a:lstStyle/>
          <a:p>
            <a:r>
              <a:rPr lang="ru-RU" b="1" dirty="0"/>
              <a:t>Модерн(</a:t>
            </a:r>
            <a:r>
              <a:rPr lang="ru-RU" b="1" dirty="0" err="1"/>
              <a:t>контемпорари</a:t>
            </a:r>
            <a:r>
              <a:rPr lang="ru-RU" b="1" dirty="0"/>
              <a:t>)</a:t>
            </a:r>
            <a:r>
              <a:rPr lang="ru-RU" dirty="0"/>
              <a:t>-танец как выразительное средство, позволяющее воплотить на сцене переживания и проблемы современного человека. Идеи танца  модерн предвосхитил известный французский педагог и теоретик сценического движения Франсуа </a:t>
            </a:r>
            <a:r>
              <a:rPr lang="ru-RU" dirty="0" err="1"/>
              <a:t>Дельсарт</a:t>
            </a:r>
            <a:r>
              <a:rPr lang="ru-RU" dirty="0"/>
              <a:t>, утверждавший, что только жест, освобождённый от условности и стилизации (в том числе музыкальной), способен правдиво передавать все нюансы человеческих переживаний.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5" name="Picture 3" descr="C:\Users\Наташа\Pictures\images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212976"/>
            <a:ext cx="6552728" cy="33813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Задачи программы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251520" y="1124744"/>
            <a:ext cx="4245868" cy="5733256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обучение </a:t>
            </a:r>
            <a:r>
              <a:rPr lang="ru-RU" dirty="0"/>
              <a:t>основам пластики движения с элементами пантомимы;</a:t>
            </a:r>
          </a:p>
          <a:p>
            <a:r>
              <a:rPr lang="ru-RU" dirty="0" smtClean="0"/>
              <a:t>обучение </a:t>
            </a:r>
            <a:r>
              <a:rPr lang="ru-RU" dirty="0"/>
              <a:t>модерну, элементам восточной пластики;</a:t>
            </a:r>
          </a:p>
          <a:p>
            <a:r>
              <a:rPr lang="ru-RU" dirty="0" smtClean="0"/>
              <a:t>развитие </a:t>
            </a:r>
            <a:r>
              <a:rPr lang="ru-RU" dirty="0"/>
              <a:t>чувства ритма, формирование культуры и эстетики движения;</a:t>
            </a:r>
          </a:p>
          <a:p>
            <a:r>
              <a:rPr lang="ru-RU" dirty="0" smtClean="0"/>
              <a:t>развитие </a:t>
            </a:r>
            <a:r>
              <a:rPr lang="ru-RU" dirty="0"/>
              <a:t>координации, гибкости;</a:t>
            </a:r>
          </a:p>
          <a:p>
            <a:r>
              <a:rPr lang="ru-RU" dirty="0" smtClean="0"/>
              <a:t>обучение </a:t>
            </a:r>
            <a:r>
              <a:rPr lang="ru-RU" dirty="0"/>
              <a:t>основам актерского мастерства через овладение искусством движения;</a:t>
            </a:r>
          </a:p>
          <a:p>
            <a:r>
              <a:rPr lang="ru-RU" dirty="0" smtClean="0"/>
              <a:t>воспитание </a:t>
            </a:r>
            <a:r>
              <a:rPr lang="ru-RU" dirty="0"/>
              <a:t>творческого мышления, </a:t>
            </a:r>
            <a:r>
              <a:rPr lang="ru-RU" dirty="0" smtClean="0"/>
              <a:t> художественного </a:t>
            </a:r>
            <a:r>
              <a:rPr lang="ru-RU" dirty="0"/>
              <a:t>вкуса;</a:t>
            </a:r>
          </a:p>
          <a:p>
            <a:r>
              <a:rPr lang="ru-RU" dirty="0"/>
              <a:t> </a:t>
            </a:r>
            <a:r>
              <a:rPr lang="ru-RU" dirty="0" smtClean="0"/>
              <a:t>постановка </a:t>
            </a:r>
            <a:r>
              <a:rPr lang="ru-RU" dirty="0"/>
              <a:t>сценических номеров</a:t>
            </a:r>
            <a:r>
              <a:rPr lang="ru-RU" dirty="0" smtClean="0"/>
              <a:t>.</a:t>
            </a:r>
          </a:p>
          <a:p>
            <a:pPr>
              <a:buNone/>
            </a:pPr>
            <a:endParaRPr lang="ru-RU" dirty="0"/>
          </a:p>
          <a:p>
            <a:pPr marL="0" algn="ctr">
              <a:buNone/>
            </a:pPr>
            <a:r>
              <a:rPr lang="ru-RU" dirty="0"/>
              <a:t> </a:t>
            </a:r>
            <a:r>
              <a:rPr lang="ru-RU" dirty="0" smtClean="0"/>
              <a:t>    </a:t>
            </a:r>
            <a:r>
              <a:rPr lang="ru-RU" sz="2900" dirty="0"/>
              <a:t>Программа «Пластика </a:t>
            </a:r>
            <a:r>
              <a:rPr lang="ru-RU" sz="2900" dirty="0" err="1"/>
              <a:t>движения-модерн</a:t>
            </a:r>
            <a:r>
              <a:rPr lang="ru-RU" sz="2900" dirty="0"/>
              <a:t>» доступна и понятна всем категориям детей от 3 до7 лет, без физической и танцевальной подготовки.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Users\Наташа\Pictures\z_4a914b50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052736"/>
            <a:ext cx="4214114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099" name="Picture 3" descr="C:\Users\Наташа\Pictures\z_13338bb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3861048"/>
            <a:ext cx="4139952" cy="2758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sz="3100" b="1" dirty="0"/>
              <a:t>Содержание программы (общая характеристика)</a:t>
            </a:r>
            <a:r>
              <a:rPr lang="ru-RU" sz="3100" dirty="0"/>
              <a:t/>
            </a:r>
            <a:br>
              <a:rPr lang="ru-RU" sz="3100" dirty="0"/>
            </a:br>
            <a:r>
              <a:rPr lang="ru-RU" sz="3100" b="1" dirty="0" smtClean="0"/>
              <a:t> </a:t>
            </a:r>
            <a:r>
              <a:rPr lang="ru-RU" sz="3100" b="1" dirty="0"/>
              <a:t>Особенности методики , общие положения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412776"/>
            <a:ext cx="4040188" cy="5256584"/>
          </a:xfrm>
        </p:spPr>
        <p:txBody>
          <a:bodyPr>
            <a:normAutofit fontScale="92500"/>
          </a:bodyPr>
          <a:lstStyle/>
          <a:p>
            <a:pPr marL="0">
              <a:buNone/>
            </a:pPr>
            <a:r>
              <a:rPr lang="ru-RU" dirty="0"/>
              <a:t>Изучение пластики движения основывается на принципах изучения классической (французской)  пантомимы     </a:t>
            </a:r>
          </a:p>
          <a:p>
            <a:pPr marL="0">
              <a:buNone/>
            </a:pPr>
            <a:r>
              <a:rPr lang="ru-RU" dirty="0"/>
              <a:t>      </a:t>
            </a:r>
            <a:r>
              <a:rPr lang="ru-RU" b="1" dirty="0"/>
              <a:t>Пантомима</a:t>
            </a:r>
            <a:r>
              <a:rPr lang="ru-RU" dirty="0"/>
              <a:t> –это искусство движения тела. Основным принципом искусства пантомимы является принцип идентификации , отождествления себя с кем-то или с чем –то, иначе говоря, отождествления творящего субъекта с созидаемым объектом.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 descr="C:\Users\Наташа\Pictures\68773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573016"/>
            <a:ext cx="2259109" cy="3284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7" name="Picture 3" descr="C:\Users\Наташа\Pictures\11785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980728"/>
            <a:ext cx="3386626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8" name="Picture 4" descr="C:\Users\Наташа\Pictures\133-186_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89144" y="3573016"/>
            <a:ext cx="2354856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79512" y="3284984"/>
            <a:ext cx="4104456" cy="3312368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О</a:t>
            </a:r>
            <a:r>
              <a:rPr lang="ru-RU" dirty="0" smtClean="0"/>
              <a:t>бучение </a:t>
            </a:r>
            <a:r>
              <a:rPr lang="ru-RU" dirty="0"/>
              <a:t>пластике движения целесообразно начинать с занятий с так называемой суставно-мышечной гимнастики в виде экзерсиса (разминка), которая  нацелена на разработку природных и наиболее характерных для человека способов движения : смещение, вращение, наклоны, отклонения корпуса от привычного ему вертикального положения.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D:\светлана фото\фото\15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88640"/>
            <a:ext cx="4211960" cy="2963727"/>
          </a:xfrm>
          <a:prstGeom prst="rect">
            <a:avLst/>
          </a:prstGeom>
          <a:noFill/>
        </p:spPr>
      </p:pic>
      <p:pic>
        <p:nvPicPr>
          <p:cNvPr id="7171" name="Picture 3" descr="D:\светлана фото\фото\16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284984"/>
            <a:ext cx="4400431" cy="3096344"/>
          </a:xfrm>
          <a:prstGeom prst="rect">
            <a:avLst/>
          </a:prstGeom>
          <a:noFill/>
        </p:spPr>
      </p:pic>
      <p:pic>
        <p:nvPicPr>
          <p:cNvPr id="7172" name="Picture 4" descr="D:\светлана фото\фото\1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04663" y="188640"/>
            <a:ext cx="4195760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32656"/>
            <a:ext cx="8291264" cy="6525344"/>
          </a:xfrm>
        </p:spPr>
        <p:txBody>
          <a:bodyPr>
            <a:normAutofit fontScale="85000" lnSpcReduction="20000"/>
          </a:bodyPr>
          <a:lstStyle/>
          <a:p>
            <a:pPr marL="0" algn="ctr">
              <a:buNone/>
            </a:pPr>
            <a:r>
              <a:rPr lang="ru-RU" sz="3300" b="1" u="sng" dirty="0"/>
              <a:t>Основными упражнениями на развитие пантомимических навыков движения являются</a:t>
            </a:r>
            <a:r>
              <a:rPr lang="ru-RU" sz="3300" b="1" u="sng" dirty="0" smtClean="0"/>
              <a:t>:</a:t>
            </a:r>
          </a:p>
          <a:p>
            <a:pPr marL="0" algn="ctr">
              <a:buNone/>
            </a:pPr>
            <a:endParaRPr lang="ru-RU" sz="3300" u="sng" dirty="0"/>
          </a:p>
          <a:p>
            <a:r>
              <a:rPr lang="ru-RU" dirty="0"/>
              <a:t>- сюжетные игры с воображаемыми предметами или отождествление себя с этим предметом ( «воздушный шар», «дерево», «фрукты», «домашние животные», «тяжелые вещи», «аквариум», «лабиринт», «ветер», «лифт», «кукла-марионетка», «кукловод», «люди-вещи», «скульптор», «роботы» и т.д.);</a:t>
            </a:r>
          </a:p>
          <a:p>
            <a:r>
              <a:rPr lang="ru-RU" dirty="0"/>
              <a:t>- упражнение «свеча»- изображение свечи с помощью кисти руки;</a:t>
            </a:r>
          </a:p>
          <a:p>
            <a:r>
              <a:rPr lang="ru-RU" dirty="0"/>
              <a:t>- изображение стеклянной стены в различных плоскостях;</a:t>
            </a:r>
          </a:p>
          <a:p>
            <a:r>
              <a:rPr lang="ru-RU" dirty="0"/>
              <a:t>- изображение передвижения конвейера с помощью рук в разных плоскостях;</a:t>
            </a:r>
          </a:p>
          <a:p>
            <a:r>
              <a:rPr lang="ru-RU" dirty="0"/>
              <a:t>- </a:t>
            </a:r>
            <a:r>
              <a:rPr lang="ru-RU" dirty="0" err="1"/>
              <a:t>перетягивание</a:t>
            </a:r>
            <a:r>
              <a:rPr lang="ru-RU" dirty="0"/>
              <a:t> воображаемого каната с разных сторон;</a:t>
            </a:r>
          </a:p>
          <a:p>
            <a:r>
              <a:rPr lang="ru-RU" dirty="0"/>
              <a:t>- воображаемое лазание по канату с различными заданиями;</a:t>
            </a:r>
          </a:p>
          <a:p>
            <a:r>
              <a:rPr lang="ru-RU" dirty="0"/>
              <a:t>- хождение по воображаемому канату;</a:t>
            </a:r>
          </a:p>
          <a:p>
            <a:r>
              <a:rPr lang="ru-RU" dirty="0"/>
              <a:t>- пантомимические шаги – имитация ходьбы вперед, назад, шаг «против ветра», шаг Пьеро, шаг Лакримозы и другие пантомимические шаги, соответствующие различным эмоциональным состояниям;</a:t>
            </a:r>
          </a:p>
          <a:p>
            <a:r>
              <a:rPr lang="ru-RU" dirty="0"/>
              <a:t>- движение пассе (имитация нарочито замедленного бега);</a:t>
            </a:r>
          </a:p>
          <a:p>
            <a:r>
              <a:rPr lang="ru-RU" dirty="0"/>
              <a:t>- различные движения в рапиде (преувеличенно замедленное движение).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4365104"/>
            <a:ext cx="8363272" cy="2232247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Неотъемлемой частью обучения пантомимой является развитие творческого мышления детей и актерского мастерства посредством </a:t>
            </a:r>
            <a:r>
              <a:rPr lang="ru-RU" b="1" dirty="0"/>
              <a:t>этюдов.</a:t>
            </a:r>
            <a:r>
              <a:rPr lang="ru-RU" dirty="0"/>
              <a:t> С первых занятий детям 3-его и 4-ого года обучения предлагается самостоятельно придумать и изобразить тот или иной сюжет согласно своему пониманию. Чтобы пробудить воображение, возбудить творческую фантазию детей в задания вносятся занимательные элементы. При работе над этюдом происходит закрепление пройденного материала, отработка движений и комбинаций будущего номера, а также используется джазовые импровизация.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 descr="C:\Users\Наташа\Pictures\z_5fed76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76672"/>
            <a:ext cx="5555729" cy="37023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5" name="Picture 3" descr="C:\Users\Наташа\Pictures\z_9fe3c9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0"/>
            <a:ext cx="2736304" cy="41084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32657"/>
            <a:ext cx="4040188" cy="648071"/>
          </a:xfrm>
        </p:spPr>
        <p:txBody>
          <a:bodyPr/>
          <a:lstStyle/>
          <a:p>
            <a:r>
              <a:rPr lang="ru-RU" dirty="0" smtClean="0"/>
              <a:t>Структура занятия: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196752"/>
            <a:ext cx="4040188" cy="4929411"/>
          </a:xfrm>
        </p:spPr>
        <p:txBody>
          <a:bodyPr>
            <a:normAutofit fontScale="85000" lnSpcReduction="20000"/>
          </a:bodyPr>
          <a:lstStyle/>
          <a:p>
            <a:pPr marL="0">
              <a:buNone/>
            </a:pPr>
            <a:r>
              <a:rPr lang="ru-RU" dirty="0" smtClean="0"/>
              <a:t>1.Сообщение </a:t>
            </a:r>
            <a:r>
              <a:rPr lang="ru-RU" dirty="0"/>
              <a:t>сюжета занятия</a:t>
            </a:r>
            <a:r>
              <a:rPr lang="ru-RU" dirty="0" smtClean="0"/>
              <a:t>.</a:t>
            </a:r>
          </a:p>
          <a:p>
            <a:pPr marL="0">
              <a:buNone/>
            </a:pPr>
            <a:endParaRPr lang="ru-RU" dirty="0"/>
          </a:p>
          <a:p>
            <a:pPr marL="0">
              <a:buNone/>
            </a:pPr>
            <a:r>
              <a:rPr lang="ru-RU" dirty="0" smtClean="0"/>
              <a:t>2</a:t>
            </a:r>
            <a:r>
              <a:rPr lang="ru-RU" dirty="0"/>
              <a:t>. Вовлечение детей в игру.(правила игры , распределение ролей</a:t>
            </a:r>
            <a:r>
              <a:rPr lang="ru-RU" dirty="0" smtClean="0"/>
              <a:t>)</a:t>
            </a:r>
          </a:p>
          <a:p>
            <a:pPr marL="0">
              <a:buNone/>
            </a:pPr>
            <a:endParaRPr lang="ru-RU" dirty="0"/>
          </a:p>
          <a:p>
            <a:pPr marL="0">
              <a:buNone/>
            </a:pPr>
            <a:r>
              <a:rPr lang="ru-RU" dirty="0" smtClean="0"/>
              <a:t>3</a:t>
            </a:r>
            <a:r>
              <a:rPr lang="ru-RU" dirty="0"/>
              <a:t>. Экзерсис (тематический</a:t>
            </a:r>
            <a:r>
              <a:rPr lang="ru-RU" dirty="0" smtClean="0"/>
              <a:t>)</a:t>
            </a:r>
          </a:p>
          <a:p>
            <a:pPr marL="0">
              <a:buNone/>
            </a:pPr>
            <a:endParaRPr lang="ru-RU" dirty="0"/>
          </a:p>
          <a:p>
            <a:pPr marL="0">
              <a:buNone/>
            </a:pPr>
            <a:r>
              <a:rPr lang="ru-RU" dirty="0"/>
              <a:t>4.Фиксация внимания на разучивании и отработке упражнений на развитие пластических  навыков движения.</a:t>
            </a:r>
          </a:p>
          <a:p>
            <a:pPr marL="0">
              <a:buNone/>
            </a:pPr>
            <a:r>
              <a:rPr lang="ru-RU" dirty="0"/>
              <a:t> </a:t>
            </a:r>
          </a:p>
          <a:p>
            <a:pPr marL="0">
              <a:buNone/>
            </a:pPr>
            <a:r>
              <a:rPr lang="ru-RU" dirty="0"/>
              <a:t>5.Разработка, постановка, показ  пластических номеров (этюдов) детьми или постановочная работа педагогом.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D:\светлана фото\светлана фото 1\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260648"/>
            <a:ext cx="4359021" cy="2879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D:\светлана фото\светлана фото 1\4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284984"/>
            <a:ext cx="4468789" cy="29523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ru-RU" sz="3200" dirty="0" smtClean="0"/>
              <a:t>Формы и методы проведения занятий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836712"/>
            <a:ext cx="8291264" cy="5688632"/>
          </a:xfrm>
        </p:spPr>
        <p:txBody>
          <a:bodyPr>
            <a:noAutofit/>
          </a:bodyPr>
          <a:lstStyle/>
          <a:p>
            <a:r>
              <a:rPr lang="ru-RU" sz="1600" dirty="0"/>
              <a:t>Основной формой проведения занятий является групповое занятие. В группе занимается от 6-ти до 14-ти человек . Занятие проводится как в форме игры (придумывается сюжет игры, в который вплетаются различные упражнения по пластике и модерну) , так  и в виде разминки и постановки пластических этюдов, номеров.</a:t>
            </a:r>
          </a:p>
          <a:p>
            <a:r>
              <a:rPr lang="ru-RU" sz="1600" dirty="0" smtClean="0"/>
              <a:t>Чтобы </a:t>
            </a:r>
            <a:r>
              <a:rPr lang="ru-RU" sz="1600" dirty="0"/>
              <a:t>дети сразу поняли и почувствовали точную форму движения, то используется ПОКАЗ его детям; дробление движения на части , отработка каждого элемента , соединение воедино а затем выполнение движения ВМЕСТЕ С ДЕТЬМИ. При этом педагог следит за правильностью исполнения движения, при необходимости индивидуально помогает понять и правильно исполнить то или иное движение. </a:t>
            </a:r>
          </a:p>
          <a:p>
            <a:r>
              <a:rPr lang="ru-RU" sz="1600" dirty="0" smtClean="0"/>
              <a:t>На </a:t>
            </a:r>
            <a:r>
              <a:rPr lang="ru-RU" sz="1600" dirty="0"/>
              <a:t>занятии используются упражнения, в которых ребенок ИНДИВИДУАЛЬНО работает над выразительностью своих движений, а также упражнения , в которых есть моменты импровизации , о чем говорилось выше. Также используется прием, когда один или два успевающих ребенка показывают движение всей группе. Это учит видеть и оценивать хорошее исполнение.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Если нужно добиться синхронного исполнения движений, прочувствовать ритм, то используется метод исполнения упражнения под счет. </a:t>
            </a:r>
          </a:p>
          <a:p>
            <a:r>
              <a:rPr lang="ru-RU" sz="1600" dirty="0" smtClean="0"/>
              <a:t>Во </a:t>
            </a:r>
            <a:r>
              <a:rPr lang="ru-RU" sz="1600" dirty="0"/>
              <a:t>время постановки  пластических номеров и этюдов очень важную роль играет эмоциональное перевоплощение в задуманного персонажа, которое является стимулом для осознания и более выраженного исполнения движений. Проводится краткая  БЕСЕДА с отрывками пластического движения, направляющая воображение детей на понимание того или иного образа.</a:t>
            </a:r>
          </a:p>
          <a:p>
            <a:endParaRPr lang="ru-RU" sz="170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</TotalTime>
  <Words>897</Words>
  <Application>Microsoft Office PowerPoint</Application>
  <PresentationFormat>Экран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 Авторская программа дополнительного образования  «ПЛАСТИКА  ДВИЖЕНИЯ-МОДЕРН» для детей дошкольного возраста. </vt:lpstr>
      <vt:lpstr>Актуальность программы. </vt:lpstr>
      <vt:lpstr>Научная обоснованность</vt:lpstr>
      <vt:lpstr>Слайд 4</vt:lpstr>
      <vt:lpstr>Задачи программы</vt:lpstr>
      <vt:lpstr>Содержание программы (общая характеристика)  Особенности методики , общие положения </vt:lpstr>
      <vt:lpstr>Слайд 7</vt:lpstr>
      <vt:lpstr>Слайд 8</vt:lpstr>
      <vt:lpstr>Слайд 9</vt:lpstr>
      <vt:lpstr>Слайд 10</vt:lpstr>
      <vt:lpstr>Формы и методы проведения занятий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Авторская программа дополнительного образования  «ПЛАСТИКА  ДВИЖЕНИЯ» для детей дошкольного возраста.</dc:title>
  <dc:creator>Наташа</dc:creator>
  <cp:lastModifiedBy>Наташа</cp:lastModifiedBy>
  <cp:revision>13</cp:revision>
  <dcterms:created xsi:type="dcterms:W3CDTF">2013-12-01T17:44:02Z</dcterms:created>
  <dcterms:modified xsi:type="dcterms:W3CDTF">2013-12-07T09:45:15Z</dcterms:modified>
</cp:coreProperties>
</file>