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handoutMasterIdLst>
    <p:handoutMasterId r:id="rId13"/>
  </p:handoutMasterIdLst>
  <p:sldIdLst>
    <p:sldId id="256" r:id="rId2"/>
    <p:sldId id="259" r:id="rId3"/>
    <p:sldId id="262" r:id="rId4"/>
    <p:sldId id="260" r:id="rId5"/>
    <p:sldId id="268" r:id="rId6"/>
    <p:sldId id="263" r:id="rId7"/>
    <p:sldId id="261" r:id="rId8"/>
    <p:sldId id="264" r:id="rId9"/>
    <p:sldId id="265" r:id="rId10"/>
    <p:sldId id="267" r:id="rId11"/>
  </p:sldIdLst>
  <p:sldSz cx="12192000" cy="6858000"/>
  <p:notesSz cx="9928225" cy="679767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61" autoAdjust="0"/>
    <p:restoredTop sz="94660"/>
  </p:normalViewPr>
  <p:slideViewPr>
    <p:cSldViewPr snapToGrid="0">
      <p:cViewPr varScale="1">
        <p:scale>
          <a:sx n="107" d="100"/>
          <a:sy n="107" d="100"/>
        </p:scale>
        <p:origin x="-720" y="-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3313" cy="34021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5622594" y="0"/>
            <a:ext cx="4303313" cy="34021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7E5C8EE-FB77-442F-B230-FD449BB982B5}" type="datetimeFigureOut">
              <a:rPr lang="ru-RU" smtClean="0"/>
              <a:t>12.01.2021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6456378"/>
            <a:ext cx="4303313" cy="34021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5622594" y="6456378"/>
            <a:ext cx="4303313" cy="34021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0576AEB-5A17-48B3-A344-ABA2295E2D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519311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302231" cy="3410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623698" y="0"/>
            <a:ext cx="4302231" cy="3410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E4FDE28-C039-4829-A9AB-4E84C25394ED}" type="datetimeFigureOut">
              <a:rPr lang="ru-RU" smtClean="0"/>
              <a:pPr/>
              <a:t>12.01.2021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925763" y="849313"/>
            <a:ext cx="4076700" cy="22939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92823" y="3271381"/>
            <a:ext cx="7942580" cy="267658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6456612"/>
            <a:ext cx="4302231" cy="3410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623698" y="6456612"/>
            <a:ext cx="4302231" cy="3410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B98EBA5-BE4C-498C-94C7-B42BBECDF72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63461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Бык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98EBA5-BE4C-498C-94C7-B42BBECDF72E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1215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Это ферма. Здесь живут коровы.  У каждой коровы своё стояло. За коровами</a:t>
            </a:r>
            <a:r>
              <a:rPr lang="ru-RU" baseline="0" dirty="0" smtClean="0"/>
              <a:t> </a:t>
            </a:r>
            <a:r>
              <a:rPr lang="ru-RU" dirty="0" smtClean="0"/>
              <a:t> ухаживает фермер. Он их кормит сеном, силосом, наливает воду в </a:t>
            </a:r>
            <a:r>
              <a:rPr lang="ru-RU" dirty="0" err="1" smtClean="0"/>
              <a:t>поульник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98EBA5-BE4C-498C-94C7-B42BBECDF72E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506692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Стадо коров.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98EBA5-BE4C-498C-94C7-B42BBECDF72E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788885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Дойка коров в поле.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98EBA5-BE4C-498C-94C7-B42BBECDF72E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473100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98EBA5-BE4C-498C-94C7-B42BBECDF72E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8183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6B8485-E294-427B-83A6-2A348CD5F643}" type="datetimeFigureOut">
              <a:rPr lang="ru-RU" smtClean="0"/>
              <a:pPr/>
              <a:t>12.01.2021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5CD01-6CB3-4397-BA28-783E4FA48F4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04333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6B8485-E294-427B-83A6-2A348CD5F643}" type="datetimeFigureOut">
              <a:rPr lang="ru-RU" smtClean="0"/>
              <a:pPr/>
              <a:t>12.01.2021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5CD01-6CB3-4397-BA28-783E4FA48F4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80565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6B8485-E294-427B-83A6-2A348CD5F643}" type="datetimeFigureOut">
              <a:rPr lang="ru-RU" smtClean="0"/>
              <a:pPr/>
              <a:t>12.01.2021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5CD01-6CB3-4397-BA28-783E4FA48F4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49228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6B8485-E294-427B-83A6-2A348CD5F643}" type="datetimeFigureOut">
              <a:rPr lang="ru-RU" smtClean="0"/>
              <a:pPr/>
              <a:t>12.01.2021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5CD01-6CB3-4397-BA28-783E4FA48F4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52523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6B8485-E294-427B-83A6-2A348CD5F643}" type="datetimeFigureOut">
              <a:rPr lang="ru-RU" smtClean="0"/>
              <a:pPr/>
              <a:t>12.01.2021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5CD01-6CB3-4397-BA28-783E4FA48F4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32896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6B8485-E294-427B-83A6-2A348CD5F643}" type="datetimeFigureOut">
              <a:rPr lang="ru-RU" smtClean="0"/>
              <a:pPr/>
              <a:t>12.01.2021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5CD01-6CB3-4397-BA28-783E4FA48F4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03251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6B8485-E294-427B-83A6-2A348CD5F643}" type="datetimeFigureOut">
              <a:rPr lang="ru-RU" smtClean="0"/>
              <a:pPr/>
              <a:t>12.01.2021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5CD01-6CB3-4397-BA28-783E4FA48F4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48208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6B8485-E294-427B-83A6-2A348CD5F643}" type="datetimeFigureOut">
              <a:rPr lang="ru-RU" smtClean="0"/>
              <a:pPr/>
              <a:t>12.01.2021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5CD01-6CB3-4397-BA28-783E4FA48F4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34132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6B8485-E294-427B-83A6-2A348CD5F643}" type="datetimeFigureOut">
              <a:rPr lang="ru-RU" smtClean="0"/>
              <a:pPr/>
              <a:t>12.01.2021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5CD01-6CB3-4397-BA28-783E4FA48F4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58116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6B8485-E294-427B-83A6-2A348CD5F643}" type="datetimeFigureOut">
              <a:rPr lang="ru-RU" smtClean="0"/>
              <a:pPr/>
              <a:t>12.01.2021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5CD01-6CB3-4397-BA28-783E4FA48F4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44803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6B8485-E294-427B-83A6-2A348CD5F643}" type="datetimeFigureOut">
              <a:rPr lang="ru-RU" smtClean="0"/>
              <a:pPr/>
              <a:t>12.01.2021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5CD01-6CB3-4397-BA28-783E4FA48F4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4269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pct80">
          <a:fgClr>
            <a:schemeClr val="accent2">
              <a:lumMod val="40000"/>
              <a:lumOff val="60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6B8485-E294-427B-83A6-2A348CD5F643}" type="datetimeFigureOut">
              <a:rPr lang="ru-RU" smtClean="0"/>
              <a:pPr/>
              <a:t>12.01.2021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85CD01-6CB3-4397-BA28-783E4FA48F4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44212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3" Type="http://schemas.openxmlformats.org/officeDocument/2006/relationships/image" Target="../media/image11.png"/><Relationship Id="rId7" Type="http://schemas.openxmlformats.org/officeDocument/2006/relationships/image" Target="../media/image1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Relationship Id="rId9" Type="http://schemas.openxmlformats.org/officeDocument/2006/relationships/image" Target="../media/image17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jpeg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205440" y="2900778"/>
            <a:ext cx="8900160" cy="1361123"/>
          </a:xfrm>
        </p:spPr>
        <p:txBody>
          <a:bodyPr>
            <a:noAutofit/>
          </a:bodyPr>
          <a:lstStyle/>
          <a:p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Презентация </a:t>
            </a:r>
            <a:b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«Домашние животные». </a:t>
            </a:r>
            <a:b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для детей младшего дошкольного возраста. Образовательные области: познавательное, речевое развитие. </a:t>
            </a: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024761" y="5709760"/>
            <a:ext cx="1864311" cy="713900"/>
          </a:xfrm>
        </p:spPr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2020 год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817833" y="3942087"/>
            <a:ext cx="60960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Воспитатель ГБДОУ №27 Красногвардейского района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Санкт-Петербурга </a:t>
            </a: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Первой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квалификационной категории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Юдина Елена Ивановна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79707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http://img1.liveinternet.ru/images/attach/c/7/98/728/98728971_large_00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1705" y="4434297"/>
            <a:ext cx="2941089" cy="2185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8" name="Picture 4" descr="http://optomprodukty.ru/files/images/products/017738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47596" y="632639"/>
            <a:ext cx="2044404" cy="28713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70" name="Picture 6" descr="http://www.oreninform.ru/upload/iblock/499/moloko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9216" y="1066916"/>
            <a:ext cx="3314700" cy="3314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74" name="Picture 10" descr="http://blowging.com/wp-content/uploads/2012/12/Pule-Cheese1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96" r="34472"/>
          <a:stretch/>
        </p:blipFill>
        <p:spPr bwMode="auto">
          <a:xfrm>
            <a:off x="285642" y="4012467"/>
            <a:ext cx="3176124" cy="26072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76" name="Picture 12" descr="http://copypast.ru/uploads/posts/1348908005_00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8816" y="3977327"/>
            <a:ext cx="3372856" cy="25296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78" name="Picture 14" descr="http://stranamasterov.ru/img3/i2010/12/06/_smetana_200_15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64509" y="1023760"/>
            <a:ext cx="2450735" cy="27230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157448" y="1266567"/>
            <a:ext cx="3304318" cy="2237426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873704" y="167241"/>
            <a:ext cx="418659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Что изготавливают из молока?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68703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://forum.ribca.net/ibf_new/uploads/1210071633/gallery_249_240818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469"/>
          <a:stretch/>
        </p:blipFill>
        <p:spPr bwMode="auto">
          <a:xfrm>
            <a:off x="4037178" y="1120140"/>
            <a:ext cx="7932862" cy="5093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41960" y="609630"/>
            <a:ext cx="6096000" cy="156966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400" b="0" i="0" dirty="0" smtClean="0">
                <a:solidFill>
                  <a:srgbClr val="00008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 неё рога, копыта,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0" i="0" dirty="0" smtClean="0">
                <a:solidFill>
                  <a:srgbClr val="00008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И на всех глядит сердито,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0" i="0" dirty="0" smtClean="0">
                <a:solidFill>
                  <a:srgbClr val="00008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Но добрей она щенка,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0" i="0" dirty="0" smtClean="0">
                <a:solidFill>
                  <a:srgbClr val="00008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И нальёт нам молока.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23040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://detiboga.ru/public/album_photo/e0/17/03/311cc_6832.jpg?c=899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60" y="171441"/>
            <a:ext cx="7193280" cy="47475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631180" y="4831676"/>
            <a:ext cx="6096000" cy="193899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 был знаком с одним БЫКОМ, когда в деревне жил.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 людьми он дружбы не искал, детей к себе не подпускал,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 вот со мной дружил...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71107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://agroprim.com/_ph/15/2/42507071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891" y="937260"/>
            <a:ext cx="7761480" cy="57871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8602451" y="2122692"/>
            <a:ext cx="3589549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Родился маленький </a:t>
            </a:r>
            <a:r>
              <a:rPr lang="ru-RU" sz="2400" b="1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телёнок</a:t>
            </a:r>
            <a:r>
              <a:rPr lang="ru-RU" sz="2400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 нужно памперсов, пелёнок,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Маленькому крошке,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Рожки есть, копытца есть,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Сразу встал на ножки,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Мычит бычок упрямо: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"Молочка хочу я, мама"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67449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8" name="Picture 6" descr="http://img1.wildberries.ru/large/new/600000/603733-1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152" b="4452"/>
          <a:stretch/>
        </p:blipFill>
        <p:spPr bwMode="auto">
          <a:xfrm>
            <a:off x="4175133" y="1796416"/>
            <a:ext cx="3387725" cy="33604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415491" y="295394"/>
            <a:ext cx="297498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Семья коров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13314" name="Picture 2" descr="http://900igr.net/datai/biologija/Selektsija-v-biotekhnologii/0017-028-Mozhno-li-po-vneshnemu-vidu-opredelit-napravlenie-razvedenija-zhivotnykh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490" y="1105660"/>
            <a:ext cx="4318001" cy="27203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536825" y="4180344"/>
            <a:ext cx="2823595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Коровушка, коровушка,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Рогатая головушка!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Малых деток не бодай,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Молочка им лучше дай!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4362787" y="5215505"/>
            <a:ext cx="2575069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Бычок, бычок,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Смоляной бочок,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Бодучие рожки,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Резвые ножки.</a:t>
            </a:r>
          </a:p>
        </p:txBody>
      </p:sp>
      <p:pic>
        <p:nvPicPr>
          <p:cNvPr id="13316" name="Picture 4" descr="http://www.bookin.org.ru/book/1970568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0473" y="1003280"/>
            <a:ext cx="4636179" cy="33742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9423868" y="4846173"/>
            <a:ext cx="79380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Бык.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26114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3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33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33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33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33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33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33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http://sdelanounas.ru/images/img/d/3/d3d3LmFway10dWxhLnJ1L2Fzc2V0cy9pbWFnZXMvZmVkZXJhbC8yOTYvMDA1LmpwZw==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175" y="1308249"/>
            <a:ext cx="6644705" cy="49886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354866" y="570161"/>
            <a:ext cx="268342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Где ночует корова?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7255246" y="3115694"/>
            <a:ext cx="4732021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Это животноводческая  ферма (коровник).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Здесь живут коровы.  У каждой коровы своё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стойло.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 коровами  ухаживает фермер. Он их кормит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сеном. Воду корова пьёт с поильника.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26844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9080" y="617219"/>
            <a:ext cx="4409604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Ходит пастух мимо сельских дворов,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Он собирает на выпас </a:t>
            </a:r>
            <a:r>
              <a:rPr lang="ru-RU" sz="2400" b="1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коров</a:t>
            </a:r>
            <a:r>
              <a:rPr lang="ru-RU" sz="2400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Эй вы, буренки, зовите подруг,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 поведу вас на клеверный луг.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Там, на лугу много вкусной травы,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Там молока нагуляете вы.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Буду пасти вас, беречь, охранять,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Буду вам песни на дудке играть.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Буду вам гладить крутые бока,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Чтобы побольше пришло</a:t>
            </a:r>
            <a:endParaRPr lang="ru-RU" dirty="0"/>
          </a:p>
        </p:txBody>
      </p:sp>
      <p:pic>
        <p:nvPicPr>
          <p:cNvPr id="1026" name="Picture 2" descr="Утро. Пастух собирает стадо. Поселок Светлый, Алтайский край.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1861" y="471480"/>
            <a:ext cx="6195060" cy="46462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265887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http://agro.su/sites/default/files/styles/large/public/280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7680" y="789747"/>
            <a:ext cx="7610302" cy="57048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016141" y="328082"/>
            <a:ext cx="358957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Стадо </a:t>
            </a:r>
            <a:r>
              <a:rPr lang="ru-RU" sz="2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коров на пастбище.</a:t>
            </a:r>
            <a:endParaRPr lang="ru-RU" sz="24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082040" y="2160538"/>
            <a:ext cx="2833468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Нет у </a:t>
            </a:r>
            <a:r>
              <a:rPr lang="ru-RU" sz="2400" b="1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коровы</a:t>
            </a:r>
            <a:r>
              <a:rPr lang="ru-RU" sz="2400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 питаньем хлопот –  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Ходит по травке 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И травку жуёт: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Завтрак с обедом – 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Зелёный лужок,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Полдник – лужайка, 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 ужин – стожок!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75510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http://na-zavode.narod.ru/dusug/podonki2007/pic2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4840" y="842040"/>
            <a:ext cx="7431577" cy="55736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679277" y="380375"/>
            <a:ext cx="275556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Дойка коров в поле</a:t>
            </a:r>
            <a:r>
              <a:rPr lang="ru-RU" sz="1200" dirty="0">
                <a:solidFill>
                  <a:prstClr val="black"/>
                </a:solidFill>
              </a:rPr>
              <a:t>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441960" y="2003197"/>
            <a:ext cx="3614225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Знают взрослые и дети,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 известно все планете,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Нет полезнее с утра -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Выпить чашку молока!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Чтобы были все здоровы,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Нам дает его корова!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05108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theme/theme1.xml><?xml version="1.0" encoding="utf-8"?>
<a:theme xmlns:a="http://schemas.openxmlformats.org/drawingml/2006/main" name="Тема Office">
  <a:themeElements>
    <a:clrScheme name="Зеленый">
      <a:dk1>
        <a:sysClr val="windowText" lastClr="000000"/>
      </a:dk1>
      <a:lt1>
        <a:sysClr val="window" lastClr="FFFFFF"/>
      </a:lt1>
      <a:dk2>
        <a:srgbClr val="455F51"/>
      </a:dk2>
      <a:lt2>
        <a:srgbClr val="E3DED1"/>
      </a:lt2>
      <a:accent1>
        <a:srgbClr val="549E39"/>
      </a:accent1>
      <a:accent2>
        <a:srgbClr val="8AB833"/>
      </a:accent2>
      <a:accent3>
        <a:srgbClr val="C0CF3A"/>
      </a:accent3>
      <a:accent4>
        <a:srgbClr val="029676"/>
      </a:accent4>
      <a:accent5>
        <a:srgbClr val="4AB5C4"/>
      </a:accent5>
      <a:accent6>
        <a:srgbClr val="0989B1"/>
      </a:accent6>
      <a:hlink>
        <a:srgbClr val="6B9F25"/>
      </a:hlink>
      <a:folHlink>
        <a:srgbClr val="BA6906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275</TotalTime>
  <Words>222</Words>
  <Application>Microsoft Office PowerPoint</Application>
  <PresentationFormat>Произвольный</PresentationFormat>
  <Paragraphs>44</Paragraphs>
  <Slides>10</Slides>
  <Notes>5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Презентация   «Домашние животные».  для детей младшего дошкольного возраста. Образовательные области: познавательное, речевое развитие.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Людмила</dc:creator>
  <cp:lastModifiedBy>Наталья</cp:lastModifiedBy>
  <cp:revision>30</cp:revision>
  <cp:lastPrinted>2021-01-12T07:28:39Z</cp:lastPrinted>
  <dcterms:created xsi:type="dcterms:W3CDTF">2014-04-16T13:52:56Z</dcterms:created>
  <dcterms:modified xsi:type="dcterms:W3CDTF">2021-01-12T07:29:01Z</dcterms:modified>
</cp:coreProperties>
</file>